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3" r:id="rId7"/>
    <p:sldId id="267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97BE4"/>
    <a:srgbClr val="15AB32"/>
    <a:srgbClr val="4B7552"/>
    <a:srgbClr val="CCFABE"/>
    <a:srgbClr val="E1FC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2" autoAdjust="0"/>
    <p:restoredTop sz="94660"/>
  </p:normalViewPr>
  <p:slideViewPr>
    <p:cSldViewPr>
      <p:cViewPr varScale="1">
        <p:scale>
          <a:sx n="103" d="100"/>
          <a:sy n="103" d="100"/>
        </p:scale>
        <p:origin x="21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cxnSp>
        <p:nvCxnSpPr>
          <p:cNvPr id="11" name="直線接點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 userDrawn="1"/>
        </p:nvCxnSpPr>
        <p:spPr>
          <a:xfrm>
            <a:off x="0" y="6643710"/>
            <a:ext cx="9144000" cy="15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223F-02F7-4E34-A0E4-2EADFB7FC2CA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8029-025D-46AB-9D12-4CFC33C22E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223F-02F7-4E34-A0E4-2EADFB7FC2CA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8029-025D-46AB-9D12-4CFC33C22E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223F-02F7-4E34-A0E4-2EADFB7FC2CA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8029-025D-46AB-9D12-4CFC33C22E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223F-02F7-4E34-A0E4-2EADFB7FC2CA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8029-025D-46AB-9D12-4CFC33C22E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223F-02F7-4E34-A0E4-2EADFB7FC2CA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8029-025D-46AB-9D12-4CFC33C22E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223F-02F7-4E34-A0E4-2EADFB7FC2CA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8029-025D-46AB-9D12-4CFC33C22E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223F-02F7-4E34-A0E4-2EADFB7FC2CA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8029-025D-46AB-9D12-4CFC33C22E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223F-02F7-4E34-A0E4-2EADFB7FC2CA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8029-025D-46AB-9D12-4CFC33C22E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223F-02F7-4E34-A0E4-2EADFB7FC2CA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8029-025D-46AB-9D12-4CFC33C22E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9223F-02F7-4E34-A0E4-2EADFB7FC2CA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8029-025D-46AB-9D12-4CFC33C22E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ABE">
            <a:alpha val="3725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9223F-02F7-4E34-A0E4-2EADFB7FC2CA}" type="datetimeFigureOut">
              <a:rPr lang="zh-TW" altLang="en-US" smtClean="0"/>
              <a:pPr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18029-025D-46AB-9D12-4CFC33C22E3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 descr="%A9宮醫療志業醫療財團法人恩主公醫院LOGO1 5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2036068" cy="5486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1814251_180300822825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1714488"/>
            <a:ext cx="5214974" cy="36015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 5"/>
          <p:cNvSpPr/>
          <p:nvPr/>
        </p:nvSpPr>
        <p:spPr>
          <a:xfrm>
            <a:off x="928662" y="857232"/>
            <a:ext cx="7109639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5400" b="1" cap="all" dirty="0" smtClean="0">
                <a:ln w="9000" cmpd="sng">
                  <a:noFill/>
                  <a:prstDash val="solid"/>
                </a:ln>
                <a:gradFill>
                  <a:gsLst>
                    <a:gs pos="0">
                      <a:srgbClr val="FFC000"/>
                    </a:gs>
                    <a:gs pos="50000">
                      <a:srgbClr val="FF9900"/>
                    </a:gs>
                    <a:gs pos="100000">
                      <a:srgbClr val="9900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微軟正黑體" pitchFamily="34" charset="-120"/>
                <a:ea typeface="微軟正黑體" pitchFamily="34" charset="-120"/>
              </a:rPr>
              <a:t>護理人才培育獎助學金</a:t>
            </a:r>
            <a:endParaRPr lang="zh-TW" altLang="en-US" sz="5400" b="1" cap="all" dirty="0">
              <a:ln w="9000" cmpd="sng">
                <a:noFill/>
                <a:prstDash val="solid"/>
              </a:ln>
              <a:gradFill>
                <a:gsLst>
                  <a:gs pos="0">
                    <a:srgbClr val="FFC000"/>
                  </a:gs>
                  <a:gs pos="50000">
                    <a:srgbClr val="FF9900"/>
                  </a:gs>
                  <a:gs pos="100000">
                    <a:srgbClr val="990000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643174" y="5072074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主辦：</a:t>
            </a: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人力資源</a:t>
            </a:r>
            <a:r>
              <a:rPr lang="zh-TW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室</a:t>
            </a:r>
            <a:endParaRPr lang="zh-TW" altLang="en-US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/>
          <p:cNvSpPr txBox="1"/>
          <p:nvPr/>
        </p:nvSpPr>
        <p:spPr>
          <a:xfrm>
            <a:off x="2643174" y="357166"/>
            <a:ext cx="2768707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如果您是</a:t>
            </a:r>
            <a:r>
              <a:rPr lang="en-US" altLang="zh-TW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??</a:t>
            </a:r>
            <a:endParaRPr lang="zh-TW" alt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714348" y="1785926"/>
            <a:ext cx="2357454" cy="185738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五專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b="1" dirty="0" smtClean="0">
                <a:solidFill>
                  <a:srgbClr val="F97B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  <a:ea typeface="微軟正黑體" pitchFamily="34" charset="-120"/>
              </a:rPr>
              <a:t>３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年級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以上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3214678" y="1142984"/>
            <a:ext cx="2428892" cy="192882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二技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二專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四技</a:t>
            </a:r>
            <a:r>
              <a:rPr lang="zh-TW" altLang="en-US" sz="3200" b="1" dirty="0" smtClean="0">
                <a:solidFill>
                  <a:srgbClr val="F97B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２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年級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以上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5857884" y="1571612"/>
            <a:ext cx="2357454" cy="192882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大學</a:t>
            </a:r>
            <a:r>
              <a:rPr lang="zh-TW" altLang="en-US" sz="3200" b="1" dirty="0" smtClean="0">
                <a:solidFill>
                  <a:srgbClr val="F97B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２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年級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以上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圖片 11" descr="未命名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44" y="3857628"/>
            <a:ext cx="1948388" cy="2361698"/>
          </a:xfrm>
          <a:prstGeom prst="rect">
            <a:avLst/>
          </a:prstGeom>
        </p:spPr>
      </p:pic>
      <p:sp>
        <p:nvSpPr>
          <p:cNvPr id="14" name="橢圓 13"/>
          <p:cNvSpPr/>
          <p:nvPr/>
        </p:nvSpPr>
        <p:spPr>
          <a:xfrm>
            <a:off x="1285852" y="3929066"/>
            <a:ext cx="2143140" cy="192882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五專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1~2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年級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以上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5857884" y="3929066"/>
            <a:ext cx="2143140" cy="192882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四技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大學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 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年級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以上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5214942" y="6000768"/>
            <a:ext cx="3714776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且家境清寒或家庭遭遇急難者。</a:t>
            </a:r>
          </a:p>
          <a:p>
            <a:endParaRPr lang="zh-TW" altLang="en-US" sz="32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2285984" y="3429000"/>
            <a:ext cx="4857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護理科系日間部在學學生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錢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000108"/>
            <a:ext cx="4643470" cy="5429288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2500298" y="642918"/>
            <a:ext cx="5415265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5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獎助學金有多少</a:t>
            </a:r>
            <a:r>
              <a:rPr lang="en-US" altLang="zh-TW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71934" y="1928802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每人每學期獎助新台幣</a:t>
            </a:r>
            <a:r>
              <a:rPr lang="en-US" sz="4800" b="1" dirty="0" smtClean="0">
                <a:solidFill>
                  <a:srgbClr val="FF0000"/>
                </a:solidFill>
                <a:latin typeface="Britannic Bold" pitchFamily="34" charset="0"/>
                <a:ea typeface="微軟正黑體" pitchFamily="34" charset="-120"/>
              </a:rPr>
              <a:t>5</a:t>
            </a:r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萬元整，</a:t>
            </a:r>
            <a:endParaRPr lang="en-US" altLang="zh-TW" sz="4000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1"/>
            <a:r>
              <a:rPr lang="en-US" altLang="zh-TW" sz="40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400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1"/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每學年上、下學期計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  <a:ea typeface="微軟正黑體" pitchFamily="34" charset="-120"/>
              </a:rPr>
              <a:t>10</a:t>
            </a:r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萬元整。</a:t>
            </a:r>
            <a:endParaRPr lang="zh-TW" altLang="en-US" sz="3600" b="1" dirty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/>
          <p:cNvSpPr txBox="1"/>
          <p:nvPr/>
        </p:nvSpPr>
        <p:spPr>
          <a:xfrm>
            <a:off x="500034" y="714356"/>
            <a:ext cx="5631670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可申請獎助學金的資格</a:t>
            </a:r>
            <a:r>
              <a:rPr lang="en-US" altLang="zh-TW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00034" y="2071678"/>
            <a:ext cx="51435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智育成績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：每學期學業總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   平均成績達</a:t>
            </a:r>
            <a:r>
              <a:rPr lang="en-US" sz="4800" b="1" dirty="0" smtClean="0">
                <a:solidFill>
                  <a:srgbClr val="CC3399"/>
                </a:solidFill>
                <a:latin typeface="Britannic Bold" pitchFamily="34" charset="0"/>
                <a:ea typeface="微軟正黑體" pitchFamily="34" charset="-120"/>
              </a:rPr>
              <a:t>60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sz="28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含</a:t>
            </a:r>
            <a:r>
              <a:rPr lang="en-US" sz="28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以 上。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80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操行成績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：每學期達</a:t>
            </a:r>
            <a:r>
              <a:rPr lang="en-US" sz="4400" b="1" dirty="0" smtClean="0">
                <a:solidFill>
                  <a:srgbClr val="CC3399"/>
                </a:solidFill>
                <a:latin typeface="Britannic Bold" pitchFamily="34" charset="0"/>
                <a:ea typeface="微軟正黑體" pitchFamily="34" charset="-120"/>
              </a:rPr>
              <a:t>80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800" b="1" dirty="0" smtClean="0">
                <a:latin typeface="微軟正黑體" pitchFamily="34" charset="-120"/>
                <a:ea typeface="微軟正黑體" pitchFamily="34" charset="-120"/>
              </a:rPr>
              <a:t>  (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含</a:t>
            </a:r>
            <a:r>
              <a:rPr lang="en-US" sz="28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或甲等以上。</a:t>
            </a:r>
          </a:p>
          <a:p>
            <a:endParaRPr lang="zh-TW" altLang="en-US" sz="2800" b="1" dirty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圖片 11" descr="讀書用功的學生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428736"/>
            <a:ext cx="3310896" cy="4714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/>
          <p:cNvSpPr txBox="1"/>
          <p:nvPr/>
        </p:nvSpPr>
        <p:spPr>
          <a:xfrm>
            <a:off x="500034" y="928670"/>
            <a:ext cx="275267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可申請時間</a:t>
            </a:r>
            <a:r>
              <a:rPr lang="en-US" altLang="zh-TW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圖片 7" descr="時間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785926"/>
            <a:ext cx="3857620" cy="428628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357686" y="1428736"/>
            <a:ext cx="464350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每年二次</a:t>
            </a:r>
            <a:r>
              <a:rPr lang="zh-TW" altLang="en-US" sz="2800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2800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9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~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9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en-US" altLang="zh-TW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上學期</a:t>
            </a:r>
            <a:r>
              <a:rPr lang="en-US" altLang="zh-TW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en-US" altLang="zh-TW" sz="2800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2800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800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en-US" altLang="zh-TW" sz="2800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~3</a:t>
            </a:r>
            <a:r>
              <a:rPr lang="zh-TW" altLang="en-US" sz="2800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800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31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en-US" altLang="zh-TW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下學期</a:t>
            </a:r>
            <a:r>
              <a:rPr lang="en-US" altLang="zh-TW" sz="2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sz="2800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400" b="1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符合本須知適用對象之學生，且家境</a:t>
            </a:r>
            <a:endParaRPr lang="en-US" altLang="zh-TW" sz="2000" b="1" dirty="0" smtClean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清寒或家庭遭遇急難者</a:t>
            </a:r>
            <a:r>
              <a:rPr lang="zh-TW" altLang="en-US" sz="20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，優先辦理。</a:t>
            </a:r>
            <a:endParaRPr lang="zh-TW" altLang="en-US" sz="2000" b="1" dirty="0" smtClean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2400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/>
          <p:cNvSpPr txBox="1"/>
          <p:nvPr/>
        </p:nvSpPr>
        <p:spPr>
          <a:xfrm>
            <a:off x="500034" y="1071546"/>
            <a:ext cx="4750018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獎助學金發放時間</a:t>
            </a:r>
            <a:endParaRPr lang="zh-TW" alt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00034" y="1785926"/>
            <a:ext cx="47863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1"/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第一</a:t>
            </a:r>
            <a:r>
              <a:rPr lang="zh-TW" altLang="en-US" sz="3200" b="1" dirty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學期於</a:t>
            </a:r>
            <a:r>
              <a:rPr lang="en-US" sz="4800" b="1" dirty="0">
                <a:solidFill>
                  <a:srgbClr val="CC3399"/>
                </a:solidFill>
                <a:latin typeface="Berlin Sans FB Demi" pitchFamily="34" charset="0"/>
                <a:ea typeface="微軟正黑體" pitchFamily="34" charset="-120"/>
              </a:rPr>
              <a:t>11</a:t>
            </a:r>
            <a:r>
              <a:rPr lang="zh-TW" altLang="en-US" sz="3200" b="1" dirty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月底前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1"/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1"/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第二</a:t>
            </a:r>
            <a:r>
              <a:rPr lang="zh-TW" altLang="en-US" sz="3200" b="1" dirty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學期於</a:t>
            </a:r>
            <a:r>
              <a:rPr lang="en-US" sz="4400" b="1" dirty="0">
                <a:solidFill>
                  <a:srgbClr val="CC3399"/>
                </a:solidFill>
                <a:latin typeface="Berlin Sans FB Demi" pitchFamily="34" charset="0"/>
                <a:ea typeface="微軟正黑體" pitchFamily="34" charset="-120"/>
              </a:rPr>
              <a:t>5</a:t>
            </a:r>
            <a:r>
              <a:rPr lang="zh-TW" altLang="en-US" sz="3200" b="1" dirty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月底前發放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1"/>
            <a:endParaRPr lang="en-US" altLang="zh-TW" sz="3200" b="1" dirty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圖片 6" descr="樹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5002" y="2928934"/>
            <a:ext cx="4673312" cy="36201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學生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1142984"/>
            <a:ext cx="3857620" cy="372239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214282" y="1714488"/>
            <a:ext cx="5143536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歡迎有興趣的同學</a:t>
            </a:r>
            <a:endParaRPr lang="en-US" altLang="zh-TW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能提出申請</a:t>
            </a:r>
            <a:endParaRPr lang="en-US" altLang="zh-TW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將來加入我們行列</a:t>
            </a:r>
            <a:endParaRPr lang="zh-TW" alt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</TotalTime>
  <Words>220</Words>
  <Application>Microsoft Office PowerPoint</Application>
  <PresentationFormat>如螢幕大小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4" baseType="lpstr">
      <vt:lpstr>微軟正黑體</vt:lpstr>
      <vt:lpstr>新細明體</vt:lpstr>
      <vt:lpstr>Arial</vt:lpstr>
      <vt:lpstr>Berlin Sans FB Demi</vt:lpstr>
      <vt:lpstr>Britannic Bold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ECK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11214</dc:creator>
  <cp:lastModifiedBy>12597[黃瓊慧]</cp:lastModifiedBy>
  <cp:revision>58</cp:revision>
  <dcterms:created xsi:type="dcterms:W3CDTF">2013-11-23T01:37:12Z</dcterms:created>
  <dcterms:modified xsi:type="dcterms:W3CDTF">2016-10-04T02:46:15Z</dcterms:modified>
</cp:coreProperties>
</file>