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505" r:id="rId3"/>
    <p:sldId id="504" r:id="rId4"/>
    <p:sldId id="508" r:id="rId5"/>
    <p:sldId id="511" r:id="rId6"/>
    <p:sldId id="333" r:id="rId7"/>
    <p:sldId id="507" r:id="rId8"/>
    <p:sldId id="512" r:id="rId9"/>
    <p:sldId id="484" r:id="rId10"/>
    <p:sldId id="470" r:id="rId11"/>
    <p:sldId id="513" r:id="rId12"/>
    <p:sldId id="488" r:id="rId13"/>
    <p:sldId id="514" r:id="rId14"/>
    <p:sldId id="445" r:id="rId15"/>
    <p:sldId id="272" r:id="rId16"/>
    <p:sldId id="515" r:id="rId17"/>
    <p:sldId id="452" r:id="rId18"/>
    <p:sldId id="486" r:id="rId19"/>
    <p:sldId id="517" r:id="rId20"/>
    <p:sldId id="516" r:id="rId21"/>
    <p:sldId id="454" r:id="rId22"/>
    <p:sldId id="451" r:id="rId23"/>
    <p:sldId id="518" r:id="rId24"/>
    <p:sldId id="493" r:id="rId25"/>
    <p:sldId id="280" r:id="rId26"/>
    <p:sldId id="399" r:id="rId27"/>
    <p:sldId id="418" r:id="rId28"/>
    <p:sldId id="497" r:id="rId29"/>
    <p:sldId id="499" r:id="rId30"/>
    <p:sldId id="500" r:id="rId31"/>
    <p:sldId id="519" r:id="rId32"/>
    <p:sldId id="419" r:id="rId33"/>
    <p:sldId id="429" r:id="rId34"/>
    <p:sldId id="502" r:id="rId35"/>
    <p:sldId id="456" r:id="rId36"/>
    <p:sldId id="520" r:id="rId37"/>
    <p:sldId id="361" r:id="rId38"/>
    <p:sldId id="476" r:id="rId39"/>
    <p:sldId id="477" r:id="rId40"/>
    <p:sldId id="401" r:id="rId41"/>
    <p:sldId id="521" r:id="rId4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a:srgbClr val="E8F3F4"/>
    <a:srgbClr val="EDF2F3"/>
    <a:srgbClr val="CCFFFF"/>
    <a:srgbClr val="A8DFEE"/>
    <a:srgbClr val="C1F7F7"/>
    <a:srgbClr val="F5910B"/>
    <a:srgbClr val="F2ECCE"/>
    <a:srgbClr val="F0BE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705AA2-8608-4A4F-9EE1-F9202E337A9F}" v="89" dt="2023-01-16T02:41:55.124"/>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95" d="100"/>
          <a:sy n="95" d="100"/>
        </p:scale>
        <p:origin x="276" y="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Ming" userId="0281ad9e46fe8464" providerId="LiveId" clId="{60705AA2-8608-4A4F-9EE1-F9202E337A9F}"/>
    <pc:docChg chg="modSld">
      <pc:chgData name="Kevin Ming" userId="0281ad9e46fe8464" providerId="LiveId" clId="{60705AA2-8608-4A4F-9EE1-F9202E337A9F}" dt="2023-01-16T02:41:55.124" v="112"/>
      <pc:docMkLst>
        <pc:docMk/>
      </pc:docMkLst>
      <pc:sldChg chg="modSp">
        <pc:chgData name="Kevin Ming" userId="0281ad9e46fe8464" providerId="LiveId" clId="{60705AA2-8608-4A4F-9EE1-F9202E337A9F}" dt="2023-01-16T02:41:55.124" v="112"/>
        <pc:sldMkLst>
          <pc:docMk/>
          <pc:sldMk cId="1908526225" sldId="399"/>
        </pc:sldMkLst>
        <pc:spChg chg="mod">
          <ac:chgData name="Kevin Ming" userId="0281ad9e46fe8464" providerId="LiveId" clId="{60705AA2-8608-4A4F-9EE1-F9202E337A9F}" dt="2023-01-16T02:41:55.124" v="112"/>
          <ac:spMkLst>
            <pc:docMk/>
            <pc:sldMk cId="1908526225" sldId="399"/>
            <ac:spMk id="23" creationId="{EF531E9F-70DF-B836-2FB5-D52491AF7D9D}"/>
          </ac:spMkLst>
        </pc:spChg>
        <pc:spChg chg="mod">
          <ac:chgData name="Kevin Ming" userId="0281ad9e46fe8464" providerId="LiveId" clId="{60705AA2-8608-4A4F-9EE1-F9202E337A9F}" dt="2023-01-16T02:41:51.743" v="108"/>
          <ac:spMkLst>
            <pc:docMk/>
            <pc:sldMk cId="1908526225" sldId="399"/>
            <ac:spMk id="24" creationId="{5F80920A-B406-4CB5-CB6E-9ABB26381C33}"/>
          </ac:spMkLst>
        </pc:spChg>
      </pc:sldChg>
      <pc:sldChg chg="modSp">
        <pc:chgData name="Kevin Ming" userId="0281ad9e46fe8464" providerId="LiveId" clId="{60705AA2-8608-4A4F-9EE1-F9202E337A9F}" dt="2023-01-16T02:41:42.074" v="104"/>
        <pc:sldMkLst>
          <pc:docMk/>
          <pc:sldMk cId="3942126517" sldId="418"/>
        </pc:sldMkLst>
        <pc:spChg chg="mod">
          <ac:chgData name="Kevin Ming" userId="0281ad9e46fe8464" providerId="LiveId" clId="{60705AA2-8608-4A4F-9EE1-F9202E337A9F}" dt="2023-01-16T02:41:38.460" v="100"/>
          <ac:spMkLst>
            <pc:docMk/>
            <pc:sldMk cId="3942126517" sldId="418"/>
            <ac:spMk id="20" creationId="{010545EA-FED3-42C2-9590-C7027861DD19}"/>
          </ac:spMkLst>
        </pc:spChg>
        <pc:spChg chg="mod">
          <ac:chgData name="Kevin Ming" userId="0281ad9e46fe8464" providerId="LiveId" clId="{60705AA2-8608-4A4F-9EE1-F9202E337A9F}" dt="2023-01-16T02:41:42.074" v="104"/>
          <ac:spMkLst>
            <pc:docMk/>
            <pc:sldMk cId="3942126517" sldId="418"/>
            <ac:spMk id="23" creationId="{21CBE868-AE99-40F7-B1E0-08FAA2B55B67}"/>
          </ac:spMkLst>
        </pc:spChg>
      </pc:sldChg>
      <pc:sldChg chg="modSp mod">
        <pc:chgData name="Kevin Ming" userId="0281ad9e46fe8464" providerId="LiveId" clId="{60705AA2-8608-4A4F-9EE1-F9202E337A9F}" dt="2023-01-16T02:40:59.334" v="96" actId="1035"/>
        <pc:sldMkLst>
          <pc:docMk/>
          <pc:sldMk cId="814069894" sldId="429"/>
        </pc:sldMkLst>
        <pc:spChg chg="mod">
          <ac:chgData name="Kevin Ming" userId="0281ad9e46fe8464" providerId="LiveId" clId="{60705AA2-8608-4A4F-9EE1-F9202E337A9F}" dt="2023-01-16T02:40:59.334" v="96" actId="1035"/>
          <ac:spMkLst>
            <pc:docMk/>
            <pc:sldMk cId="814069894" sldId="429"/>
            <ac:spMk id="2" creationId="{4A5CA533-9CB6-4E1C-AD47-36F6D5F3C2AA}"/>
          </ac:spMkLst>
        </pc:spChg>
      </pc:sldChg>
      <pc:sldChg chg="modSp mod">
        <pc:chgData name="Kevin Ming" userId="0281ad9e46fe8464" providerId="LiveId" clId="{60705AA2-8608-4A4F-9EE1-F9202E337A9F}" dt="2023-01-16T01:54:29.907" v="0" actId="20577"/>
        <pc:sldMkLst>
          <pc:docMk/>
          <pc:sldMk cId="3260621350" sldId="452"/>
        </pc:sldMkLst>
        <pc:spChg chg="mod">
          <ac:chgData name="Kevin Ming" userId="0281ad9e46fe8464" providerId="LiveId" clId="{60705AA2-8608-4A4F-9EE1-F9202E337A9F}" dt="2023-01-16T01:54:29.907" v="0" actId="20577"/>
          <ac:spMkLst>
            <pc:docMk/>
            <pc:sldMk cId="3260621350" sldId="452"/>
            <ac:spMk id="2" creationId="{4861175B-DADF-4F2F-BC9D-EA3B3C32AE51}"/>
          </ac:spMkLst>
        </pc:spChg>
      </pc:sldChg>
      <pc:sldChg chg="addSp modSp mod modAnim">
        <pc:chgData name="Kevin Ming" userId="0281ad9e46fe8464" providerId="LiveId" clId="{60705AA2-8608-4A4F-9EE1-F9202E337A9F}" dt="2023-01-16T02:40:40.372" v="82"/>
        <pc:sldMkLst>
          <pc:docMk/>
          <pc:sldMk cId="2100376038" sldId="456"/>
        </pc:sldMkLst>
        <pc:spChg chg="add mod">
          <ac:chgData name="Kevin Ming" userId="0281ad9e46fe8464" providerId="LiveId" clId="{60705AA2-8608-4A4F-9EE1-F9202E337A9F}" dt="2023-01-16T02:39:42.413" v="9" actId="1036"/>
          <ac:spMkLst>
            <pc:docMk/>
            <pc:sldMk cId="2100376038" sldId="456"/>
            <ac:spMk id="3" creationId="{DDC5ED2F-6EC0-1D17-F27A-983276711CB0}"/>
          </ac:spMkLst>
        </pc:spChg>
        <pc:spChg chg="add mod">
          <ac:chgData name="Kevin Ming" userId="0281ad9e46fe8464" providerId="LiveId" clId="{60705AA2-8608-4A4F-9EE1-F9202E337A9F}" dt="2023-01-16T02:40:40.372" v="82"/>
          <ac:spMkLst>
            <pc:docMk/>
            <pc:sldMk cId="2100376038" sldId="456"/>
            <ac:spMk id="4" creationId="{4DC71CB6-E220-BD91-F58B-7B290AE11A8E}"/>
          </ac:spMkLst>
        </pc:spChg>
        <pc:spChg chg="mod">
          <ac:chgData name="Kevin Ming" userId="0281ad9e46fe8464" providerId="LiveId" clId="{60705AA2-8608-4A4F-9EE1-F9202E337A9F}" dt="2023-01-16T02:40:00.756" v="10" actId="1076"/>
          <ac:spMkLst>
            <pc:docMk/>
            <pc:sldMk cId="2100376038" sldId="456"/>
            <ac:spMk id="17" creationId="{103A9161-FDF0-481F-A144-68F111479609}"/>
          </ac:spMkLst>
        </pc:spChg>
      </pc:sldChg>
      <pc:sldChg chg="modSp mod">
        <pc:chgData name="Kevin Ming" userId="0281ad9e46fe8464" providerId="LiveId" clId="{60705AA2-8608-4A4F-9EE1-F9202E337A9F}" dt="2023-01-16T02:25:54.109" v="6"/>
        <pc:sldMkLst>
          <pc:docMk/>
          <pc:sldMk cId="723534421" sldId="504"/>
        </pc:sldMkLst>
        <pc:spChg chg="mod">
          <ac:chgData name="Kevin Ming" userId="0281ad9e46fe8464" providerId="LiveId" clId="{60705AA2-8608-4A4F-9EE1-F9202E337A9F}" dt="2023-01-16T02:25:54.109" v="6"/>
          <ac:spMkLst>
            <pc:docMk/>
            <pc:sldMk cId="723534421" sldId="504"/>
            <ac:spMk id="5" creationId="{B0ABE677-39D9-45BA-BBB9-F7B1740E86F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6945FD-301C-46EA-9FAB-F887E19EC7F2}" type="doc">
      <dgm:prSet loTypeId="urn:microsoft.com/office/officeart/2005/8/layout/matrix1" loCatId="matrix" qsTypeId="urn:microsoft.com/office/officeart/2005/8/quickstyle/simple1" qsCatId="simple" csTypeId="urn:microsoft.com/office/officeart/2005/8/colors/accent6_5" csCatId="accent6" phldr="1"/>
      <dgm:spPr/>
      <dgm:t>
        <a:bodyPr/>
        <a:lstStyle/>
        <a:p>
          <a:endParaRPr lang="en-US"/>
        </a:p>
      </dgm:t>
    </dgm:pt>
    <dgm:pt modelId="{8C1E7DC4-A834-49A2-924E-399847418C8D}">
      <dgm:prSet phldrT="[文字]"/>
      <dgm:spPr/>
      <dgm:t>
        <a:bodyPr anchor="t"/>
        <a:lstStyle/>
        <a:p>
          <a:pPr algn="r"/>
          <a:endParaRPr lang="en-US" dirty="0"/>
        </a:p>
      </dgm:t>
    </dgm:pt>
    <dgm:pt modelId="{61AB9A0E-C5DC-4823-920F-7E26557DEDF9}" type="parTrans" cxnId="{A4FB5BFA-A828-42BB-BA7B-490272CF7F31}">
      <dgm:prSet/>
      <dgm:spPr/>
      <dgm:t>
        <a:bodyPr/>
        <a:lstStyle/>
        <a:p>
          <a:endParaRPr lang="en-US"/>
        </a:p>
      </dgm:t>
    </dgm:pt>
    <dgm:pt modelId="{445951B1-8A53-41FD-8179-F29E1B8FF6C1}" type="sibTrans" cxnId="{A4FB5BFA-A828-42BB-BA7B-490272CF7F31}">
      <dgm:prSet/>
      <dgm:spPr/>
      <dgm:t>
        <a:bodyPr/>
        <a:lstStyle/>
        <a:p>
          <a:endParaRPr lang="en-US"/>
        </a:p>
      </dgm:t>
    </dgm:pt>
    <dgm:pt modelId="{1D6BF66F-FF7E-40C1-84EC-D127C13BF4EC}">
      <dgm:prSet phldrT="[文字]"/>
      <dgm:spPr/>
      <dgm:t>
        <a:bodyPr anchor="t"/>
        <a:lstStyle/>
        <a:p>
          <a:pPr algn="l">
            <a:lnSpc>
              <a:spcPct val="100000"/>
            </a:lnSpc>
            <a:spcAft>
              <a:spcPts val="0"/>
            </a:spcAft>
          </a:pPr>
          <a:endParaRPr lang="en-US" dirty="0"/>
        </a:p>
      </dgm:t>
    </dgm:pt>
    <dgm:pt modelId="{2414BB56-2A47-4E4D-BE91-45855CC38616}" type="parTrans" cxnId="{37AD6C35-F47C-4BAD-ADB3-1CC16B25B8CB}">
      <dgm:prSet/>
      <dgm:spPr/>
      <dgm:t>
        <a:bodyPr/>
        <a:lstStyle/>
        <a:p>
          <a:endParaRPr lang="en-US"/>
        </a:p>
      </dgm:t>
    </dgm:pt>
    <dgm:pt modelId="{B090DA95-256B-4154-8A2C-24900A3BBCE8}" type="sibTrans" cxnId="{37AD6C35-F47C-4BAD-ADB3-1CC16B25B8CB}">
      <dgm:prSet/>
      <dgm:spPr/>
      <dgm:t>
        <a:bodyPr/>
        <a:lstStyle/>
        <a:p>
          <a:endParaRPr lang="en-US"/>
        </a:p>
      </dgm:t>
    </dgm:pt>
    <dgm:pt modelId="{EFE480A9-B247-46AD-8AC0-BA5EA864F975}">
      <dgm:prSet phldrT="[文字]"/>
      <dgm:spPr/>
      <dgm:t>
        <a:bodyPr anchor="t"/>
        <a:lstStyle/>
        <a:p>
          <a:pPr algn="l"/>
          <a:endParaRPr lang="en-US" dirty="0"/>
        </a:p>
      </dgm:t>
    </dgm:pt>
    <dgm:pt modelId="{09B33672-20FF-481E-8FA7-FB528A5F0BB8}" type="parTrans" cxnId="{C5B55C96-7667-4B8F-AEC3-E289A7CF1C19}">
      <dgm:prSet/>
      <dgm:spPr/>
      <dgm:t>
        <a:bodyPr/>
        <a:lstStyle/>
        <a:p>
          <a:endParaRPr lang="en-US"/>
        </a:p>
      </dgm:t>
    </dgm:pt>
    <dgm:pt modelId="{B41DE098-D6CA-438A-8230-66A6BA6F92D5}" type="sibTrans" cxnId="{C5B55C96-7667-4B8F-AEC3-E289A7CF1C19}">
      <dgm:prSet/>
      <dgm:spPr/>
      <dgm:t>
        <a:bodyPr/>
        <a:lstStyle/>
        <a:p>
          <a:endParaRPr lang="en-US"/>
        </a:p>
      </dgm:t>
    </dgm:pt>
    <dgm:pt modelId="{98C2FB87-FB98-4B65-AC92-9971A5372BEF}">
      <dgm:prSet phldrT="[文字]"/>
      <dgm:spPr/>
      <dgm:t>
        <a:bodyPr anchor="t"/>
        <a:lstStyle/>
        <a:p>
          <a:pPr algn="l">
            <a:lnSpc>
              <a:spcPct val="90000"/>
            </a:lnSpc>
          </a:pPr>
          <a:endParaRPr lang="en-US" dirty="0"/>
        </a:p>
      </dgm:t>
    </dgm:pt>
    <dgm:pt modelId="{919C074C-4E61-46E2-A02F-E403D26EFD55}" type="sibTrans" cxnId="{165D123A-4A9E-4CB1-B6BF-774825B0ECBD}">
      <dgm:prSet/>
      <dgm:spPr/>
      <dgm:t>
        <a:bodyPr/>
        <a:lstStyle/>
        <a:p>
          <a:endParaRPr lang="en-US"/>
        </a:p>
      </dgm:t>
    </dgm:pt>
    <dgm:pt modelId="{63D8FA89-3885-4204-A1A1-15213C00E729}" type="parTrans" cxnId="{165D123A-4A9E-4CB1-B6BF-774825B0ECBD}">
      <dgm:prSet/>
      <dgm:spPr/>
      <dgm:t>
        <a:bodyPr/>
        <a:lstStyle/>
        <a:p>
          <a:endParaRPr lang="en-US"/>
        </a:p>
      </dgm:t>
    </dgm:pt>
    <dgm:pt modelId="{FE119DE2-4580-4684-806A-8A138E864812}">
      <dgm:prSet phldrT="[文字]"/>
      <dgm:spPr/>
      <dgm:t>
        <a:bodyPr/>
        <a:lstStyle/>
        <a:p>
          <a:endParaRPr lang="en-US" dirty="0"/>
        </a:p>
      </dgm:t>
    </dgm:pt>
    <dgm:pt modelId="{F058C12C-8D13-43EA-98A2-334A4695B85B}" type="sibTrans" cxnId="{08912480-0891-4A6E-A2F4-148A41FEECD6}">
      <dgm:prSet/>
      <dgm:spPr/>
      <dgm:t>
        <a:bodyPr/>
        <a:lstStyle/>
        <a:p>
          <a:endParaRPr lang="en-US"/>
        </a:p>
      </dgm:t>
    </dgm:pt>
    <dgm:pt modelId="{FA368DF1-7F30-4D4D-BD40-6FD94719E1BF}" type="parTrans" cxnId="{08912480-0891-4A6E-A2F4-148A41FEECD6}">
      <dgm:prSet/>
      <dgm:spPr/>
      <dgm:t>
        <a:bodyPr/>
        <a:lstStyle/>
        <a:p>
          <a:endParaRPr lang="en-US"/>
        </a:p>
      </dgm:t>
    </dgm:pt>
    <dgm:pt modelId="{0A8DD24E-F146-4696-9EAF-9E3FFC9B2CEB}" type="pres">
      <dgm:prSet presAssocID="{886945FD-301C-46EA-9FAB-F887E19EC7F2}" presName="diagram" presStyleCnt="0">
        <dgm:presLayoutVars>
          <dgm:chMax val="1"/>
          <dgm:dir/>
          <dgm:animLvl val="ctr"/>
          <dgm:resizeHandles val="exact"/>
        </dgm:presLayoutVars>
      </dgm:prSet>
      <dgm:spPr/>
    </dgm:pt>
    <dgm:pt modelId="{140B066A-00B2-4984-92A6-E1B9E67E1765}" type="pres">
      <dgm:prSet presAssocID="{886945FD-301C-46EA-9FAB-F887E19EC7F2}" presName="matrix" presStyleCnt="0"/>
      <dgm:spPr/>
    </dgm:pt>
    <dgm:pt modelId="{98613144-5723-494A-BDBE-B28FF8F7DE57}" type="pres">
      <dgm:prSet presAssocID="{886945FD-301C-46EA-9FAB-F887E19EC7F2}" presName="tile1" presStyleLbl="node1" presStyleIdx="0" presStyleCnt="4"/>
      <dgm:spPr/>
    </dgm:pt>
    <dgm:pt modelId="{D66D93CD-4C27-484E-B305-3D557011708C}" type="pres">
      <dgm:prSet presAssocID="{886945FD-301C-46EA-9FAB-F887E19EC7F2}" presName="tile1text" presStyleLbl="node1" presStyleIdx="0" presStyleCnt="4">
        <dgm:presLayoutVars>
          <dgm:chMax val="0"/>
          <dgm:chPref val="0"/>
          <dgm:bulletEnabled val="1"/>
        </dgm:presLayoutVars>
      </dgm:prSet>
      <dgm:spPr/>
    </dgm:pt>
    <dgm:pt modelId="{D01C8837-EFCC-4C6D-9339-59C3AB35A1D1}" type="pres">
      <dgm:prSet presAssocID="{886945FD-301C-46EA-9FAB-F887E19EC7F2}" presName="tile2" presStyleLbl="node1" presStyleIdx="1" presStyleCnt="4" custLinFactNeighborY="-493"/>
      <dgm:spPr/>
    </dgm:pt>
    <dgm:pt modelId="{8E8FC441-3E12-449C-93C9-7B2145E071B2}" type="pres">
      <dgm:prSet presAssocID="{886945FD-301C-46EA-9FAB-F887E19EC7F2}" presName="tile2text" presStyleLbl="node1" presStyleIdx="1" presStyleCnt="4">
        <dgm:presLayoutVars>
          <dgm:chMax val="0"/>
          <dgm:chPref val="0"/>
          <dgm:bulletEnabled val="1"/>
        </dgm:presLayoutVars>
      </dgm:prSet>
      <dgm:spPr/>
    </dgm:pt>
    <dgm:pt modelId="{DBB7C857-5077-4844-95E3-2C6BF991F4C5}" type="pres">
      <dgm:prSet presAssocID="{886945FD-301C-46EA-9FAB-F887E19EC7F2}" presName="tile3" presStyleLbl="node1" presStyleIdx="2" presStyleCnt="4" custLinFactNeighborX="-560" custLinFactNeighborY="3693"/>
      <dgm:spPr/>
    </dgm:pt>
    <dgm:pt modelId="{A496BA2D-FA0C-411A-ACF0-19F3024FBA05}" type="pres">
      <dgm:prSet presAssocID="{886945FD-301C-46EA-9FAB-F887E19EC7F2}" presName="tile3text" presStyleLbl="node1" presStyleIdx="2" presStyleCnt="4">
        <dgm:presLayoutVars>
          <dgm:chMax val="0"/>
          <dgm:chPref val="0"/>
          <dgm:bulletEnabled val="1"/>
        </dgm:presLayoutVars>
      </dgm:prSet>
      <dgm:spPr/>
    </dgm:pt>
    <dgm:pt modelId="{3DAFE6F5-7250-4096-84AF-EEA6122BF727}" type="pres">
      <dgm:prSet presAssocID="{886945FD-301C-46EA-9FAB-F887E19EC7F2}" presName="tile4" presStyleLbl="node1" presStyleIdx="3" presStyleCnt="4" custLinFactNeighborX="627" custLinFactNeighborY="-28"/>
      <dgm:spPr/>
    </dgm:pt>
    <dgm:pt modelId="{B3836FAD-3E02-4434-8232-D3CC589C3EDE}" type="pres">
      <dgm:prSet presAssocID="{886945FD-301C-46EA-9FAB-F887E19EC7F2}" presName="tile4text" presStyleLbl="node1" presStyleIdx="3" presStyleCnt="4">
        <dgm:presLayoutVars>
          <dgm:chMax val="0"/>
          <dgm:chPref val="0"/>
          <dgm:bulletEnabled val="1"/>
        </dgm:presLayoutVars>
      </dgm:prSet>
      <dgm:spPr/>
    </dgm:pt>
    <dgm:pt modelId="{11D588D2-03AD-4FDF-A327-160DC47040BE}" type="pres">
      <dgm:prSet presAssocID="{886945FD-301C-46EA-9FAB-F887E19EC7F2}" presName="centerTile" presStyleLbl="fgShp" presStyleIdx="0" presStyleCnt="1" custScaleX="33629" custScaleY="13136" custLinFactNeighborX="-3029" custLinFactNeighborY="-4738">
        <dgm:presLayoutVars>
          <dgm:chMax val="0"/>
          <dgm:chPref val="0"/>
        </dgm:presLayoutVars>
      </dgm:prSet>
      <dgm:spPr/>
    </dgm:pt>
  </dgm:ptLst>
  <dgm:cxnLst>
    <dgm:cxn modelId="{50137501-B9C4-435B-9720-2CC28B756511}" type="presOf" srcId="{FE119DE2-4580-4684-806A-8A138E864812}" destId="{11D588D2-03AD-4FDF-A327-160DC47040BE}" srcOrd="0" destOrd="0" presId="urn:microsoft.com/office/officeart/2005/8/layout/matrix1"/>
    <dgm:cxn modelId="{E894A325-FC5C-412E-998F-FDB943120E26}" type="presOf" srcId="{886945FD-301C-46EA-9FAB-F887E19EC7F2}" destId="{0A8DD24E-F146-4696-9EAF-9E3FFC9B2CEB}" srcOrd="0" destOrd="0" presId="urn:microsoft.com/office/officeart/2005/8/layout/matrix1"/>
    <dgm:cxn modelId="{45F28B28-7DB9-4F82-9C6C-3F167983D2CF}" type="presOf" srcId="{1D6BF66F-FF7E-40C1-84EC-D127C13BF4EC}" destId="{DBB7C857-5077-4844-95E3-2C6BF991F4C5}" srcOrd="0" destOrd="0" presId="urn:microsoft.com/office/officeart/2005/8/layout/matrix1"/>
    <dgm:cxn modelId="{A6A1D332-DA54-4995-92EA-F303C064E27A}" type="presOf" srcId="{8C1E7DC4-A834-49A2-924E-399847418C8D}" destId="{D01C8837-EFCC-4C6D-9339-59C3AB35A1D1}" srcOrd="0" destOrd="0" presId="urn:microsoft.com/office/officeart/2005/8/layout/matrix1"/>
    <dgm:cxn modelId="{09531433-85E6-46B5-97B0-9CE35BCCFE0E}" type="presOf" srcId="{98C2FB87-FB98-4B65-AC92-9971A5372BEF}" destId="{D66D93CD-4C27-484E-B305-3D557011708C}" srcOrd="1" destOrd="0" presId="urn:microsoft.com/office/officeart/2005/8/layout/matrix1"/>
    <dgm:cxn modelId="{37AD6C35-F47C-4BAD-ADB3-1CC16B25B8CB}" srcId="{FE119DE2-4580-4684-806A-8A138E864812}" destId="{1D6BF66F-FF7E-40C1-84EC-D127C13BF4EC}" srcOrd="2" destOrd="0" parTransId="{2414BB56-2A47-4E4D-BE91-45855CC38616}" sibTransId="{B090DA95-256B-4154-8A2C-24900A3BBCE8}"/>
    <dgm:cxn modelId="{165D123A-4A9E-4CB1-B6BF-774825B0ECBD}" srcId="{FE119DE2-4580-4684-806A-8A138E864812}" destId="{98C2FB87-FB98-4B65-AC92-9971A5372BEF}" srcOrd="0" destOrd="0" parTransId="{63D8FA89-3885-4204-A1A1-15213C00E729}" sibTransId="{919C074C-4E61-46E2-A02F-E403D26EFD55}"/>
    <dgm:cxn modelId="{5E06707D-8E78-4701-9ABA-F22D11CDB87A}" type="presOf" srcId="{1D6BF66F-FF7E-40C1-84EC-D127C13BF4EC}" destId="{A496BA2D-FA0C-411A-ACF0-19F3024FBA05}" srcOrd="1" destOrd="0" presId="urn:microsoft.com/office/officeart/2005/8/layout/matrix1"/>
    <dgm:cxn modelId="{08912480-0891-4A6E-A2F4-148A41FEECD6}" srcId="{886945FD-301C-46EA-9FAB-F887E19EC7F2}" destId="{FE119DE2-4580-4684-806A-8A138E864812}" srcOrd="0" destOrd="0" parTransId="{FA368DF1-7F30-4D4D-BD40-6FD94719E1BF}" sibTransId="{F058C12C-8D13-43EA-98A2-334A4695B85B}"/>
    <dgm:cxn modelId="{C5B55C96-7667-4B8F-AEC3-E289A7CF1C19}" srcId="{FE119DE2-4580-4684-806A-8A138E864812}" destId="{EFE480A9-B247-46AD-8AC0-BA5EA864F975}" srcOrd="3" destOrd="0" parTransId="{09B33672-20FF-481E-8FA7-FB528A5F0BB8}" sibTransId="{B41DE098-D6CA-438A-8230-66A6BA6F92D5}"/>
    <dgm:cxn modelId="{973E53D0-0669-4DF8-BAD3-9AA30E3909C8}" type="presOf" srcId="{8C1E7DC4-A834-49A2-924E-399847418C8D}" destId="{8E8FC441-3E12-449C-93C9-7B2145E071B2}" srcOrd="1" destOrd="0" presId="urn:microsoft.com/office/officeart/2005/8/layout/matrix1"/>
    <dgm:cxn modelId="{F0F71FE9-8280-4F46-8E08-4600481611B3}" type="presOf" srcId="{EFE480A9-B247-46AD-8AC0-BA5EA864F975}" destId="{B3836FAD-3E02-4434-8232-D3CC589C3EDE}" srcOrd="1" destOrd="0" presId="urn:microsoft.com/office/officeart/2005/8/layout/matrix1"/>
    <dgm:cxn modelId="{615CE5E9-5448-4AF6-897A-21B9D4DEE1CB}" type="presOf" srcId="{EFE480A9-B247-46AD-8AC0-BA5EA864F975}" destId="{3DAFE6F5-7250-4096-84AF-EEA6122BF727}" srcOrd="0" destOrd="0" presId="urn:microsoft.com/office/officeart/2005/8/layout/matrix1"/>
    <dgm:cxn modelId="{F12FB4F3-4A2C-4DB9-A709-9B4F752662C2}" type="presOf" srcId="{98C2FB87-FB98-4B65-AC92-9971A5372BEF}" destId="{98613144-5723-494A-BDBE-B28FF8F7DE57}" srcOrd="0" destOrd="0" presId="urn:microsoft.com/office/officeart/2005/8/layout/matrix1"/>
    <dgm:cxn modelId="{A4FB5BFA-A828-42BB-BA7B-490272CF7F31}" srcId="{FE119DE2-4580-4684-806A-8A138E864812}" destId="{8C1E7DC4-A834-49A2-924E-399847418C8D}" srcOrd="1" destOrd="0" parTransId="{61AB9A0E-C5DC-4823-920F-7E26557DEDF9}" sibTransId="{445951B1-8A53-41FD-8179-F29E1B8FF6C1}"/>
    <dgm:cxn modelId="{7150CC2B-378F-458A-8C1D-255B6843F7C9}" type="presParOf" srcId="{0A8DD24E-F146-4696-9EAF-9E3FFC9B2CEB}" destId="{140B066A-00B2-4984-92A6-E1B9E67E1765}" srcOrd="0" destOrd="0" presId="urn:microsoft.com/office/officeart/2005/8/layout/matrix1"/>
    <dgm:cxn modelId="{E8786032-1B6D-4A71-93A2-7CC5F27DCCE3}" type="presParOf" srcId="{140B066A-00B2-4984-92A6-E1B9E67E1765}" destId="{98613144-5723-494A-BDBE-B28FF8F7DE57}" srcOrd="0" destOrd="0" presId="urn:microsoft.com/office/officeart/2005/8/layout/matrix1"/>
    <dgm:cxn modelId="{F2E8F784-F19A-4DA3-AEEF-817DDB285DD8}" type="presParOf" srcId="{140B066A-00B2-4984-92A6-E1B9E67E1765}" destId="{D66D93CD-4C27-484E-B305-3D557011708C}" srcOrd="1" destOrd="0" presId="urn:microsoft.com/office/officeart/2005/8/layout/matrix1"/>
    <dgm:cxn modelId="{C8F66A61-3029-49D8-9D2A-0C48210398CD}" type="presParOf" srcId="{140B066A-00B2-4984-92A6-E1B9E67E1765}" destId="{D01C8837-EFCC-4C6D-9339-59C3AB35A1D1}" srcOrd="2" destOrd="0" presId="urn:microsoft.com/office/officeart/2005/8/layout/matrix1"/>
    <dgm:cxn modelId="{F6E23E23-AD29-41F3-BDFB-0904751158B2}" type="presParOf" srcId="{140B066A-00B2-4984-92A6-E1B9E67E1765}" destId="{8E8FC441-3E12-449C-93C9-7B2145E071B2}" srcOrd="3" destOrd="0" presId="urn:microsoft.com/office/officeart/2005/8/layout/matrix1"/>
    <dgm:cxn modelId="{0C697132-46A5-4331-904A-4E19133AC30C}" type="presParOf" srcId="{140B066A-00B2-4984-92A6-E1B9E67E1765}" destId="{DBB7C857-5077-4844-95E3-2C6BF991F4C5}" srcOrd="4" destOrd="0" presId="urn:microsoft.com/office/officeart/2005/8/layout/matrix1"/>
    <dgm:cxn modelId="{10102C54-8413-45A6-BDFF-E4613739AD21}" type="presParOf" srcId="{140B066A-00B2-4984-92A6-E1B9E67E1765}" destId="{A496BA2D-FA0C-411A-ACF0-19F3024FBA05}" srcOrd="5" destOrd="0" presId="urn:microsoft.com/office/officeart/2005/8/layout/matrix1"/>
    <dgm:cxn modelId="{3B61C820-4225-43F4-ADB1-0681592357AC}" type="presParOf" srcId="{140B066A-00B2-4984-92A6-E1B9E67E1765}" destId="{3DAFE6F5-7250-4096-84AF-EEA6122BF727}" srcOrd="6" destOrd="0" presId="urn:microsoft.com/office/officeart/2005/8/layout/matrix1"/>
    <dgm:cxn modelId="{3EAF5442-D60C-49D1-86A5-1F19743A77FB}" type="presParOf" srcId="{140B066A-00B2-4984-92A6-E1B9E67E1765}" destId="{B3836FAD-3E02-4434-8232-D3CC589C3EDE}" srcOrd="7" destOrd="0" presId="urn:microsoft.com/office/officeart/2005/8/layout/matrix1"/>
    <dgm:cxn modelId="{4295EB13-EF5A-4AAD-918A-557EE5874520}" type="presParOf" srcId="{0A8DD24E-F146-4696-9EAF-9E3FFC9B2CEB}" destId="{11D588D2-03AD-4FDF-A327-160DC47040BE}"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A35046-0217-A445-AFCD-CB6FF58CB3CC}" type="doc">
      <dgm:prSet loTypeId="urn:microsoft.com/office/officeart/2005/8/layout/StepDownProcess" loCatId="" qsTypeId="urn:microsoft.com/office/officeart/2005/8/quickstyle/simple1" qsCatId="simple" csTypeId="urn:microsoft.com/office/officeart/2005/8/colors/colorful5" csCatId="colorful" phldr="1"/>
      <dgm:spPr/>
      <dgm:t>
        <a:bodyPr/>
        <a:lstStyle/>
        <a:p>
          <a:endParaRPr lang="zh-TW" altLang="en-US"/>
        </a:p>
      </dgm:t>
    </dgm:pt>
    <dgm:pt modelId="{60FF344C-9E8C-164F-B870-5ED67252F7DE}">
      <dgm:prSet phldrT="[文字]" custT="1"/>
      <dgm:spPr/>
      <dgm:t>
        <a:bodyPr/>
        <a:lstStyle/>
        <a:p>
          <a:pPr marL="0" lvl="0" algn="ctr" defTabSz="1066800">
            <a:lnSpc>
              <a:spcPct val="75000"/>
            </a:lnSpc>
            <a:spcBef>
              <a:spcPct val="0"/>
            </a:spcBef>
            <a:spcAft>
              <a:spcPts val="0"/>
            </a:spcAft>
            <a:buNone/>
          </a:pPr>
          <a:r>
            <a:rPr lang="zh-TW" altLang="en-US" sz="2400" b="1" kern="120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BiauKai"/>
            </a:rPr>
            <a:t>申請案</a:t>
          </a:r>
          <a:endParaRPr lang="en-US" altLang="zh-TW" sz="2400" b="1" kern="120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BiauKai"/>
          </a:endParaRPr>
        </a:p>
        <a:p>
          <a:pPr marL="0" lvl="0" algn="ctr" defTabSz="1066800">
            <a:lnSpc>
              <a:spcPct val="75000"/>
            </a:lnSpc>
            <a:spcBef>
              <a:spcPct val="0"/>
            </a:spcBef>
            <a:spcAft>
              <a:spcPts val="0"/>
            </a:spcAft>
            <a:buNone/>
          </a:pPr>
          <a:r>
            <a:rPr lang="zh-TW" altLang="en-US" sz="2400" b="1" kern="120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BiauKai"/>
            </a:rPr>
            <a:t>送出</a:t>
          </a:r>
        </a:p>
      </dgm:t>
    </dgm:pt>
    <dgm:pt modelId="{9A2D4F2A-BE20-6540-A603-888692D75C83}" type="parTrans" cxnId="{1049B1E3-2C2D-CF42-92AD-75F476C5008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D46EBEE-919F-6549-AA53-7A1A1AAA65B4}" type="sibTrans" cxnId="{1049B1E3-2C2D-CF42-92AD-75F476C5008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56F639D-AC00-D042-82CD-B2EE6056504A}">
      <dgm:prSet phldrT="[文字]" custT="1"/>
      <dgm:spPr/>
      <dgm:t>
        <a:bodyPr/>
        <a:lstStyle/>
        <a:p>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BiauKai"/>
            </a:rPr>
            <a:t>行政審查</a:t>
          </a:r>
        </a:p>
      </dgm:t>
    </dgm:pt>
    <dgm:pt modelId="{4DEF2F46-703A-CD4B-A88C-7E276539E5F3}" type="parTrans" cxnId="{6E504160-572A-5747-865D-AA3C4EF48A9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39C6E6C-F7BA-674E-8C84-D3E2D4B9B8A3}" type="sibTrans" cxnId="{6E504160-572A-5747-865D-AA3C4EF48A9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A8F529C-34F3-EF44-B6E7-A207675CC99F}">
      <dgm:prSet phldrT="[文字]" custT="1"/>
      <dgm:spPr/>
      <dgm:t>
        <a:bodyPr/>
        <a:lstStyle/>
        <a:p>
          <a:pPr>
            <a:lnSpc>
              <a:spcPct val="75000"/>
            </a:lnSpc>
          </a:pPr>
          <a:r>
            <a:rPr kumimoji="1" lang="en-US" altLang="zh-TW" sz="2000" u="none" kern="1200" dirty="0">
              <a:latin typeface="微軟正黑體" panose="020B0604030504040204" pitchFamily="34" charset="-120"/>
              <a:ea typeface="微軟正黑體" panose="020B0604030504040204" pitchFamily="34" charset="-120"/>
              <a:cs typeface="BiauKai"/>
            </a:rPr>
            <a:t>PC</a:t>
          </a:r>
          <a:r>
            <a:rPr kumimoji="1" lang="zh-TW" altLang="en-US" sz="2000" u="none" kern="1200" dirty="0">
              <a:latin typeface="微軟正黑體" panose="020B0604030504040204" pitchFamily="34" charset="-120"/>
              <a:ea typeface="微軟正黑體" panose="020B0604030504040204" pitchFamily="34" charset="-120"/>
              <a:cs typeface="BiauKai"/>
            </a:rPr>
            <a:t>檢核申請資料是否備齊</a:t>
          </a:r>
          <a:r>
            <a:rPr lang="zh-TW" altLang="en-US" sz="2000" u="none" kern="1200" dirty="0">
              <a:latin typeface="微軟正黑體" panose="020B0604030504040204" pitchFamily="34" charset="-120"/>
              <a:ea typeface="微軟正黑體" panose="020B0604030504040204" pitchFamily="34" charset="-120"/>
              <a:cs typeface="BiauKai"/>
            </a:rPr>
            <a:t>，並請</a:t>
          </a:r>
          <a:r>
            <a:rPr lang="en-US" altLang="zh-TW" sz="2000" u="none" kern="1200" dirty="0">
              <a:latin typeface="微軟正黑體" panose="020B0604030504040204" pitchFamily="34" charset="-120"/>
              <a:ea typeface="微軟正黑體" panose="020B0604030504040204" pitchFamily="34" charset="-120"/>
              <a:cs typeface="BiauKai"/>
            </a:rPr>
            <a:t>PI</a:t>
          </a:r>
          <a:r>
            <a:rPr lang="zh-TW" altLang="en-US" sz="2000" u="none" kern="1200" dirty="0">
              <a:latin typeface="微軟正黑體" panose="020B0604030504040204" pitchFamily="34" charset="-120"/>
              <a:ea typeface="微軟正黑體" panose="020B0604030504040204" pitchFamily="34" charset="-120"/>
              <a:cs typeface="BiauKai"/>
            </a:rPr>
            <a:t>進行補件。</a:t>
          </a:r>
        </a:p>
      </dgm:t>
    </dgm:pt>
    <dgm:pt modelId="{8E19CCAC-453C-0444-9A74-081E2C9CF07D}" type="parTrans" cxnId="{244F9332-B053-E940-86AD-58374D75659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3646F12-ABAF-754E-8D74-63707D96C503}" type="sibTrans" cxnId="{244F9332-B053-E940-86AD-58374D75659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0EEDFD8-5A00-6744-A4CD-A3222CCF6349}">
      <dgm:prSet phldrT="[文字]" custT="1"/>
      <dgm:spPr/>
      <dgm:t>
        <a:bodyPr anchor="ctr"/>
        <a:lstStyle/>
        <a:p>
          <a:pPr marL="0" lvl="0" algn="ctr" defTabSz="1066800">
            <a:lnSpc>
              <a:spcPct val="75000"/>
            </a:lnSpc>
            <a:spcBef>
              <a:spcPct val="0"/>
            </a:spcBef>
            <a:spcAft>
              <a:spcPts val="0"/>
            </a:spcAft>
            <a:buNone/>
          </a:pPr>
          <a:r>
            <a:rPr lang="en-US" altLang="zh-TW" sz="2400" b="1" kern="120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BiauKai"/>
            </a:rPr>
            <a:t>IRB</a:t>
          </a:r>
          <a:r>
            <a:rPr lang="zh-TW" altLang="en-US" sz="2400" b="1" kern="120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BiauKai"/>
            </a:rPr>
            <a:t>審查</a:t>
          </a:r>
        </a:p>
      </dgm:t>
    </dgm:pt>
    <dgm:pt modelId="{CBAF4EE2-E114-1546-B204-5B42C1375543}" type="parTrans" cxnId="{BF516F76-E86C-7345-BFA6-37F903594BB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B5F56C0-8FB8-E149-8BE1-2F0373F5A9E3}" type="sibTrans" cxnId="{BF516F76-E86C-7345-BFA6-37F903594BB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F95CF5F-CE18-DC41-AE16-9E7604EA99B1}">
      <dgm:prSet phldrT="[文字]" custT="1"/>
      <dgm:spPr/>
      <dgm:t>
        <a:bodyPr/>
        <a:lstStyle/>
        <a:p>
          <a:pPr>
            <a:lnSpc>
              <a:spcPct val="75000"/>
            </a:lnSpc>
          </a:pPr>
          <a:r>
            <a:rPr lang="zh-TW" altLang="en-US" sz="2000" u="none" kern="1200" dirty="0">
              <a:latin typeface="微軟正黑體" panose="020B0604030504040204" pitchFamily="34" charset="-120"/>
              <a:ea typeface="微軟正黑體" panose="020B0604030504040204" pitchFamily="34" charset="-120"/>
              <a:cs typeface="BiauKai"/>
            </a:rPr>
            <a:t>進行</a:t>
          </a:r>
          <a:r>
            <a:rPr kumimoji="1" lang="zh-TW" altLang="en-US" sz="2000" u="none" kern="1200" dirty="0">
              <a:latin typeface="微軟正黑體" panose="020B0604030504040204" pitchFamily="34" charset="-120"/>
              <a:ea typeface="微軟正黑體" panose="020B0604030504040204" pitchFamily="34" charset="-120"/>
              <a:cs typeface="BiauKai"/>
            </a:rPr>
            <a:t>委員審查</a:t>
          </a:r>
          <a:r>
            <a:rPr lang="zh-TW" altLang="en-US" sz="2000" u="none" kern="1200" dirty="0">
              <a:latin typeface="微軟正黑體" panose="020B0604030504040204" pitchFamily="34" charset="-120"/>
              <a:ea typeface="微軟正黑體" panose="020B0604030504040204" pitchFamily="34" charset="-120"/>
              <a:cs typeface="BiauKai"/>
            </a:rPr>
            <a:t>與</a:t>
          </a:r>
          <a:r>
            <a:rPr kumimoji="1" lang="zh-TW" altLang="en-US" sz="2000" u="none" kern="1200" dirty="0">
              <a:latin typeface="微軟正黑體" panose="020B0604030504040204" pitchFamily="34" charset="-120"/>
              <a:ea typeface="微軟正黑體" panose="020B0604030504040204" pitchFamily="34" charset="-120"/>
              <a:cs typeface="BiauKai"/>
            </a:rPr>
            <a:t>會議審查。</a:t>
          </a:r>
        </a:p>
      </dgm:t>
    </dgm:pt>
    <dgm:pt modelId="{4A4240A6-39AE-B34E-9E51-A6029600A671}" type="parTrans" cxnId="{FD36CE3A-BD12-974F-A78C-90103CDE983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A591238-CC8D-804E-B27C-96F85109A990}" type="sibTrans" cxnId="{FD36CE3A-BD12-974F-A78C-90103CDE983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49452AB-401E-1546-934D-6ABE6FDBC9AC}">
      <dgm:prSet phldrT="[文字]" custT="1"/>
      <dgm:spPr/>
      <dgm:t>
        <a:bodyPr/>
        <a:lstStyle/>
        <a:p>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BiauKai"/>
            </a:rPr>
            <a:t>計畫服務</a:t>
          </a:r>
        </a:p>
      </dgm:t>
    </dgm:pt>
    <dgm:pt modelId="{03A4CCEC-B584-DD4C-9B71-294D3D861252}" type="parTrans" cxnId="{3F9F1467-6ED7-504D-A795-594CF3B7C09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CE5A08A-0934-DC42-A203-6A2734276CC4}" type="sibTrans" cxnId="{3F9F1467-6ED7-504D-A795-594CF3B7C09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7D8D303-EC05-484B-B8A8-B5B1023CBDEA}">
      <dgm:prSet phldrT="[文字]" custT="1"/>
      <dgm:spPr/>
      <dgm:t>
        <a:bodyPr/>
        <a:lstStyle/>
        <a:p>
          <a:pPr>
            <a:lnSpc>
              <a:spcPct val="75000"/>
            </a:lnSpc>
          </a:pPr>
          <a:r>
            <a:rPr lang="en-US" altLang="zh-TW" sz="2000" kern="1200" dirty="0">
              <a:latin typeface="微軟正黑體" panose="020B0604030504040204" pitchFamily="34" charset="-120"/>
              <a:ea typeface="微軟正黑體" panose="020B0604030504040204" pitchFamily="34" charset="-120"/>
              <a:cs typeface="BiauKai"/>
            </a:rPr>
            <a:t>PI</a:t>
          </a:r>
          <a:r>
            <a:rPr lang="zh-TW" altLang="en-US" sz="2000" kern="1200" dirty="0">
              <a:latin typeface="微軟正黑體" panose="020B0604030504040204" pitchFamily="34" charset="-120"/>
              <a:ea typeface="微軟正黑體" panose="020B0604030504040204" pitchFamily="34" charset="-120"/>
              <a:cs typeface="BiauKai"/>
            </a:rPr>
            <a:t>回覆委員審查意見。</a:t>
          </a:r>
        </a:p>
      </dgm:t>
    </dgm:pt>
    <dgm:pt modelId="{8F682943-0581-7E43-9AD5-4DDE121EE3D4}" type="parTrans" cxnId="{DC841FB4-DD07-3349-9F8D-CAD281F9C0A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1C7A6F3-77FC-014F-B07A-E6F653B841C3}" type="sibTrans" cxnId="{DC841FB4-DD07-3349-9F8D-CAD281F9C0A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799CF7A-AD39-0E47-B7C3-79A16C9219A2}">
      <dgm:prSet phldrT="[文字]" custT="1"/>
      <dgm:spPr/>
      <dgm:t>
        <a:bodyPr/>
        <a:lstStyle/>
        <a:p>
          <a:pPr>
            <a:lnSpc>
              <a:spcPct val="75000"/>
            </a:lnSpc>
          </a:pPr>
          <a:r>
            <a:rPr lang="zh-TW" altLang="en-US" sz="2000" kern="1200" dirty="0">
              <a:latin typeface="微軟正黑體" panose="020B0604030504040204" pitchFamily="34" charset="-120"/>
              <a:ea typeface="微軟正黑體" panose="020B0604030504040204" pitchFamily="34" charset="-120"/>
              <a:cs typeface="BiauKai"/>
            </a:rPr>
            <a:t>決議案件是否通過及追蹤頻率。</a:t>
          </a:r>
        </a:p>
      </dgm:t>
    </dgm:pt>
    <dgm:pt modelId="{463DB9D4-37C3-5649-8D85-699434FBCEA3}" type="parTrans" cxnId="{443E72CC-2F1C-4842-95AD-A65C0A821A3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E509B6C-632B-504D-8888-F55C01B7457E}" type="sibTrans" cxnId="{443E72CC-2F1C-4842-95AD-A65C0A821A3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6582121-DFAC-E447-B17B-35C80F9C824D}">
      <dgm:prSet phldrT="[文字]" custT="1"/>
      <dgm:spPr/>
      <dgm:t>
        <a:bodyPr/>
        <a:lstStyle/>
        <a:p>
          <a:pPr>
            <a:lnSpc>
              <a:spcPct val="75000"/>
            </a:lnSpc>
          </a:pPr>
          <a:r>
            <a:rPr lang="en-US" altLang="zh-TW" sz="2000" u="none" kern="1200" dirty="0">
              <a:latin typeface="微軟正黑體" panose="020B0604030504040204" pitchFamily="34" charset="-120"/>
              <a:ea typeface="微軟正黑體" panose="020B0604030504040204" pitchFamily="34" charset="-120"/>
              <a:cs typeface="BiauKai"/>
            </a:rPr>
            <a:t>PI</a:t>
          </a:r>
          <a:r>
            <a:rPr kumimoji="1" lang="zh-TW" altLang="en-US" sz="2000" u="none" kern="1200" dirty="0">
              <a:latin typeface="微軟正黑體" panose="020B0604030504040204" pitchFamily="34" charset="-120"/>
              <a:ea typeface="微軟正黑體" panose="020B0604030504040204" pitchFamily="34" charset="-120"/>
              <a:cs typeface="BiauKai"/>
            </a:rPr>
            <a:t>填寫</a:t>
          </a:r>
          <a:r>
            <a:rPr lang="zh-TW" altLang="en-US" sz="2000" u="none" kern="1200" dirty="0">
              <a:latin typeface="微軟正黑體" panose="020B0604030504040204" pitchFamily="34" charset="-120"/>
              <a:ea typeface="微軟正黑體" panose="020B0604030504040204" pitchFamily="34" charset="-120"/>
              <a:cs typeface="BiauKai"/>
            </a:rPr>
            <a:t>申請書及</a:t>
          </a:r>
          <a:r>
            <a:rPr kumimoji="1" lang="zh-TW" altLang="en-US" sz="2000" u="none" kern="1200" dirty="0">
              <a:latin typeface="微軟正黑體" panose="020B0604030504040204" pitchFamily="34" charset="-120"/>
              <a:ea typeface="微軟正黑體" panose="020B0604030504040204" pitchFamily="34" charset="-120"/>
              <a:cs typeface="BiauKai"/>
            </a:rPr>
            <a:t>上傳</a:t>
          </a:r>
          <a:r>
            <a:rPr lang="zh-TW" altLang="en-US" sz="2000" u="none" kern="1200" dirty="0">
              <a:latin typeface="微軟正黑體" panose="020B0604030504040204" pitchFamily="34" charset="-120"/>
              <a:ea typeface="微軟正黑體" panose="020B0604030504040204" pitchFamily="34" charset="-120"/>
              <a:cs typeface="BiauKai"/>
            </a:rPr>
            <a:t>送審文件。</a:t>
          </a:r>
        </a:p>
      </dgm:t>
    </dgm:pt>
    <dgm:pt modelId="{88DE56E7-D341-514A-A7AC-B9D7D80FEF7F}" type="sibTrans" cxnId="{40C8AF7A-58A7-DC44-BBA3-BB66B049120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A1D7150-CB11-4F4D-A617-D7C837982C2E}" type="parTrans" cxnId="{40C8AF7A-58A7-DC44-BBA3-BB66B049120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48A9532-4502-4484-B6C6-19D84AF6834B}">
      <dgm:prSet phldrT="[文字]" custT="1"/>
      <dgm:spPr/>
      <dgm:t>
        <a:bodyPr/>
        <a:lstStyle/>
        <a:p>
          <a:pPr>
            <a:lnSpc>
              <a:spcPct val="75000"/>
            </a:lnSpc>
          </a:pPr>
          <a:r>
            <a:rPr lang="zh-TW" altLang="en-US" sz="2000" u="none" kern="1200" dirty="0">
              <a:latin typeface="微軟正黑體" panose="020B0604030504040204" pitchFamily="34" charset="-120"/>
              <a:ea typeface="微軟正黑體" panose="020B0604030504040204" pitchFamily="34" charset="-120"/>
              <a:cs typeface="BiauKai"/>
            </a:rPr>
            <a:t>完成此階段表示案件已正式立案。</a:t>
          </a:r>
        </a:p>
      </dgm:t>
    </dgm:pt>
    <dgm:pt modelId="{7F620369-9615-413C-AC4F-97155D8A0F76}" type="parTrans" cxnId="{81651D02-EE76-4B72-839B-1BE76F9F1141}">
      <dgm:prSet/>
      <dgm:spPr/>
      <dgm:t>
        <a:bodyPr/>
        <a:lstStyle/>
        <a:p>
          <a:endParaRPr lang="zh-TW" altLang="en-US"/>
        </a:p>
      </dgm:t>
    </dgm:pt>
    <dgm:pt modelId="{ABCFC709-0496-464F-8348-E0D01EEBDBEF}" type="sibTrans" cxnId="{81651D02-EE76-4B72-839B-1BE76F9F1141}">
      <dgm:prSet/>
      <dgm:spPr/>
      <dgm:t>
        <a:bodyPr/>
        <a:lstStyle/>
        <a:p>
          <a:endParaRPr lang="zh-TW" altLang="en-US"/>
        </a:p>
      </dgm:t>
    </dgm:pt>
    <dgm:pt modelId="{F1B13318-DD59-8D41-A67A-3548DFDA2A35}" type="pres">
      <dgm:prSet presAssocID="{53A35046-0217-A445-AFCD-CB6FF58CB3CC}" presName="rootnode" presStyleCnt="0">
        <dgm:presLayoutVars>
          <dgm:chMax/>
          <dgm:chPref/>
          <dgm:dir/>
          <dgm:animLvl val="lvl"/>
        </dgm:presLayoutVars>
      </dgm:prSet>
      <dgm:spPr/>
    </dgm:pt>
    <dgm:pt modelId="{E78EAE18-9E78-E94A-9BEF-C5149E23A069}" type="pres">
      <dgm:prSet presAssocID="{60FF344C-9E8C-164F-B870-5ED67252F7DE}" presName="composite" presStyleCnt="0"/>
      <dgm:spPr/>
    </dgm:pt>
    <dgm:pt modelId="{12AAF58E-C131-9F48-9D45-81FF67B66F2E}" type="pres">
      <dgm:prSet presAssocID="{60FF344C-9E8C-164F-B870-5ED67252F7DE}" presName="bentUpArrow1" presStyleLbl="alignImgPlace1" presStyleIdx="0" presStyleCnt="3" custScaleX="98564" custLinFactNeighborX="-19528" custLinFactNeighborY="-22134"/>
      <dgm:spPr/>
    </dgm:pt>
    <dgm:pt modelId="{97693082-FCA2-374D-975C-D8CB851C139F}" type="pres">
      <dgm:prSet presAssocID="{60FF344C-9E8C-164F-B870-5ED67252F7DE}" presName="ParentText" presStyleLbl="node1" presStyleIdx="0" presStyleCnt="4" custScaleX="121872" custScaleY="79379" custLinFactNeighborX="-34302" custLinFactNeighborY="-4601">
        <dgm:presLayoutVars>
          <dgm:chMax val="1"/>
          <dgm:chPref val="1"/>
          <dgm:bulletEnabled val="1"/>
        </dgm:presLayoutVars>
      </dgm:prSet>
      <dgm:spPr/>
    </dgm:pt>
    <dgm:pt modelId="{0740A72D-AE86-E446-8E98-C27C6DD0A7C7}" type="pres">
      <dgm:prSet presAssocID="{60FF344C-9E8C-164F-B870-5ED67252F7DE}" presName="ChildText" presStyleLbl="revTx" presStyleIdx="0" presStyleCnt="3" custScaleX="345791" custLinFactNeighborX="90048" custLinFactNeighborY="4017">
        <dgm:presLayoutVars>
          <dgm:chMax val="0"/>
          <dgm:chPref val="0"/>
          <dgm:bulletEnabled val="1"/>
        </dgm:presLayoutVars>
      </dgm:prSet>
      <dgm:spPr/>
    </dgm:pt>
    <dgm:pt modelId="{DB4A34CF-1391-294D-BF34-4FDC90C46890}" type="pres">
      <dgm:prSet presAssocID="{3D46EBEE-919F-6549-AA53-7A1A1AAA65B4}" presName="sibTrans" presStyleCnt="0"/>
      <dgm:spPr/>
    </dgm:pt>
    <dgm:pt modelId="{6CFBF7BD-2604-6B4C-9569-32B3BD07E244}" type="pres">
      <dgm:prSet presAssocID="{756F639D-AC00-D042-82CD-B2EE6056504A}" presName="composite" presStyleCnt="0"/>
      <dgm:spPr/>
    </dgm:pt>
    <dgm:pt modelId="{9D5C8FF3-9F2D-B347-90CE-E238BBCE8E53}" type="pres">
      <dgm:prSet presAssocID="{756F639D-AC00-D042-82CD-B2EE6056504A}" presName="bentUpArrow1" presStyleLbl="alignImgPlace1" presStyleIdx="1" presStyleCnt="3" custScaleX="107960" custScaleY="113406" custLinFactNeighborX="-43484" custLinFactNeighborY="-18586"/>
      <dgm:spPr/>
    </dgm:pt>
    <dgm:pt modelId="{74F4EF44-4C58-BE4B-B481-59BC202337B0}" type="pres">
      <dgm:prSet presAssocID="{756F639D-AC00-D042-82CD-B2EE6056504A}" presName="ParentText" presStyleLbl="node1" presStyleIdx="1" presStyleCnt="4" custScaleX="125255" custScaleY="80738" custLinFactNeighborX="-52219" custLinFactNeighborY="-8608">
        <dgm:presLayoutVars>
          <dgm:chMax val="1"/>
          <dgm:chPref val="1"/>
          <dgm:bulletEnabled val="1"/>
        </dgm:presLayoutVars>
      </dgm:prSet>
      <dgm:spPr/>
    </dgm:pt>
    <dgm:pt modelId="{BB8DBC1B-432E-0C4E-A03C-AE07EB35EAFC}" type="pres">
      <dgm:prSet presAssocID="{756F639D-AC00-D042-82CD-B2EE6056504A}" presName="ChildText" presStyleLbl="revTx" presStyleIdx="1" presStyleCnt="3" custScaleX="378156" custScaleY="102330" custLinFactNeighborX="75204" custLinFactNeighborY="-11014">
        <dgm:presLayoutVars>
          <dgm:chMax val="0"/>
          <dgm:chPref val="0"/>
          <dgm:bulletEnabled val="1"/>
        </dgm:presLayoutVars>
      </dgm:prSet>
      <dgm:spPr/>
    </dgm:pt>
    <dgm:pt modelId="{D9D97FC3-6C1A-FF46-A61C-6E7669A1E463}" type="pres">
      <dgm:prSet presAssocID="{039C6E6C-F7BA-674E-8C84-D3E2D4B9B8A3}" presName="sibTrans" presStyleCnt="0"/>
      <dgm:spPr/>
    </dgm:pt>
    <dgm:pt modelId="{96C195DF-FA51-A747-9AB8-C7D326AF1979}" type="pres">
      <dgm:prSet presAssocID="{50EEDFD8-5A00-6744-A4CD-A3222CCF6349}" presName="composite" presStyleCnt="0"/>
      <dgm:spPr/>
    </dgm:pt>
    <dgm:pt modelId="{6DE03CB9-FAE8-ED48-80CB-60F90A1FBC9A}" type="pres">
      <dgm:prSet presAssocID="{50EEDFD8-5A00-6744-A4CD-A3222CCF6349}" presName="bentUpArrow1" presStyleLbl="alignImgPlace1" presStyleIdx="2" presStyleCnt="3" custLinFactNeighborX="-55708" custLinFactNeighborY="-33776"/>
      <dgm:spPr/>
    </dgm:pt>
    <dgm:pt modelId="{D9076703-3A27-8042-804E-75D70E8CB73D}" type="pres">
      <dgm:prSet presAssocID="{50EEDFD8-5A00-6744-A4CD-A3222CCF6349}" presName="ParentText" presStyleLbl="node1" presStyleIdx="2" presStyleCnt="4" custScaleX="123235" custScaleY="82221" custLinFactNeighborX="-62483" custLinFactNeighborY="-24474">
        <dgm:presLayoutVars>
          <dgm:chMax val="1"/>
          <dgm:chPref val="1"/>
          <dgm:bulletEnabled val="1"/>
        </dgm:presLayoutVars>
      </dgm:prSet>
      <dgm:spPr/>
    </dgm:pt>
    <dgm:pt modelId="{57B73F4D-24B0-F34F-A11B-6C1059EE0B2A}" type="pres">
      <dgm:prSet presAssocID="{50EEDFD8-5A00-6744-A4CD-A3222CCF6349}" presName="ChildText" presStyleLbl="revTx" presStyleIdx="2" presStyleCnt="3" custScaleX="362763" custScaleY="134044" custLinFactNeighborX="52590" custLinFactNeighborY="-18844">
        <dgm:presLayoutVars>
          <dgm:chMax val="0"/>
          <dgm:chPref val="0"/>
          <dgm:bulletEnabled val="1"/>
        </dgm:presLayoutVars>
      </dgm:prSet>
      <dgm:spPr/>
    </dgm:pt>
    <dgm:pt modelId="{170688ED-84CD-4346-93F9-C764FCE19C3A}" type="pres">
      <dgm:prSet presAssocID="{8B5F56C0-8FB8-E149-8BE1-2F0373F5A9E3}" presName="sibTrans" presStyleCnt="0"/>
      <dgm:spPr/>
    </dgm:pt>
    <dgm:pt modelId="{2787DB1D-B5F3-E245-88E0-492DC1592239}" type="pres">
      <dgm:prSet presAssocID="{249452AB-401E-1546-934D-6ABE6FDBC9AC}" presName="composite" presStyleCnt="0"/>
      <dgm:spPr/>
    </dgm:pt>
    <dgm:pt modelId="{1D534292-0247-5744-AEC3-3690CBE20C47}" type="pres">
      <dgm:prSet presAssocID="{249452AB-401E-1546-934D-6ABE6FDBC9AC}" presName="ParentText" presStyleLbl="node1" presStyleIdx="3" presStyleCnt="4" custScaleX="121633" custScaleY="83317" custLinFactNeighborX="-77352" custLinFactNeighborY="-15969">
        <dgm:presLayoutVars>
          <dgm:chMax val="1"/>
          <dgm:chPref val="1"/>
          <dgm:bulletEnabled val="1"/>
        </dgm:presLayoutVars>
      </dgm:prSet>
      <dgm:spPr/>
    </dgm:pt>
  </dgm:ptLst>
  <dgm:cxnLst>
    <dgm:cxn modelId="{81651D02-EE76-4B72-839B-1BE76F9F1141}" srcId="{756F639D-AC00-D042-82CD-B2EE6056504A}" destId="{248A9532-4502-4484-B6C6-19D84AF6834B}" srcOrd="1" destOrd="0" parTransId="{7F620369-9615-413C-AC4F-97155D8A0F76}" sibTransId="{ABCFC709-0496-464F-8348-E0D01EEBDBEF}"/>
    <dgm:cxn modelId="{12730E18-055D-4554-B1ED-F5773261416A}" type="presOf" srcId="{26582121-DFAC-E447-B17B-35C80F9C824D}" destId="{0740A72D-AE86-E446-8E98-C27C6DD0A7C7}" srcOrd="0" destOrd="0" presId="urn:microsoft.com/office/officeart/2005/8/layout/StepDownProcess"/>
    <dgm:cxn modelId="{1CBCF32A-40A0-4C6C-A016-AE82DFE9D4DC}" type="presOf" srcId="{249452AB-401E-1546-934D-6ABE6FDBC9AC}" destId="{1D534292-0247-5744-AEC3-3690CBE20C47}" srcOrd="0" destOrd="0" presId="urn:microsoft.com/office/officeart/2005/8/layout/StepDownProcess"/>
    <dgm:cxn modelId="{244F9332-B053-E940-86AD-58374D75659B}" srcId="{756F639D-AC00-D042-82CD-B2EE6056504A}" destId="{4A8F529C-34F3-EF44-B6E7-A207675CC99F}" srcOrd="0" destOrd="0" parTransId="{8E19CCAC-453C-0444-9A74-081E2C9CF07D}" sibTransId="{B3646F12-ABAF-754E-8D74-63707D96C503}"/>
    <dgm:cxn modelId="{FD36CE3A-BD12-974F-A78C-90103CDE9838}" srcId="{50EEDFD8-5A00-6744-A4CD-A3222CCF6349}" destId="{4F95CF5F-CE18-DC41-AE16-9E7604EA99B1}" srcOrd="0" destOrd="0" parTransId="{4A4240A6-39AE-B34E-9E51-A6029600A671}" sibTransId="{3A591238-CC8D-804E-B27C-96F85109A990}"/>
    <dgm:cxn modelId="{CCEEEB3F-6767-4C1F-BB44-7B10289105AF}" type="presOf" srcId="{6799CF7A-AD39-0E47-B7C3-79A16C9219A2}" destId="{57B73F4D-24B0-F34F-A11B-6C1059EE0B2A}" srcOrd="0" destOrd="2" presId="urn:microsoft.com/office/officeart/2005/8/layout/StepDownProcess"/>
    <dgm:cxn modelId="{6E504160-572A-5747-865D-AA3C4EF48A97}" srcId="{53A35046-0217-A445-AFCD-CB6FF58CB3CC}" destId="{756F639D-AC00-D042-82CD-B2EE6056504A}" srcOrd="1" destOrd="0" parTransId="{4DEF2F46-703A-CD4B-A88C-7E276539E5F3}" sibTransId="{039C6E6C-F7BA-674E-8C84-D3E2D4B9B8A3}"/>
    <dgm:cxn modelId="{3F9F1467-6ED7-504D-A795-594CF3B7C09D}" srcId="{53A35046-0217-A445-AFCD-CB6FF58CB3CC}" destId="{249452AB-401E-1546-934D-6ABE6FDBC9AC}" srcOrd="3" destOrd="0" parTransId="{03A4CCEC-B584-DD4C-9B71-294D3D861252}" sibTransId="{ACE5A08A-0934-DC42-A203-6A2734276CC4}"/>
    <dgm:cxn modelId="{BF516F76-E86C-7345-BFA6-37F903594BBC}" srcId="{53A35046-0217-A445-AFCD-CB6FF58CB3CC}" destId="{50EEDFD8-5A00-6744-A4CD-A3222CCF6349}" srcOrd="2" destOrd="0" parTransId="{CBAF4EE2-E114-1546-B204-5B42C1375543}" sibTransId="{8B5F56C0-8FB8-E149-8BE1-2F0373F5A9E3}"/>
    <dgm:cxn modelId="{40C8AF7A-58A7-DC44-BBA3-BB66B0491205}" srcId="{60FF344C-9E8C-164F-B870-5ED67252F7DE}" destId="{26582121-DFAC-E447-B17B-35C80F9C824D}" srcOrd="0" destOrd="0" parTransId="{3A1D7150-CB11-4F4D-A617-D7C837982C2E}" sibTransId="{88DE56E7-D341-514A-A7AC-B9D7D80FEF7F}"/>
    <dgm:cxn modelId="{38187B7E-83B7-42D8-8773-2DF3531D562F}" type="presOf" srcId="{07D8D303-EC05-484B-B8A8-B5B1023CBDEA}" destId="{57B73F4D-24B0-F34F-A11B-6C1059EE0B2A}" srcOrd="0" destOrd="1" presId="urn:microsoft.com/office/officeart/2005/8/layout/StepDownProcess"/>
    <dgm:cxn modelId="{F3AB049A-F694-42C0-8DF0-E847A7D3781E}" type="presOf" srcId="{4A8F529C-34F3-EF44-B6E7-A207675CC99F}" destId="{BB8DBC1B-432E-0C4E-A03C-AE07EB35EAFC}" srcOrd="0" destOrd="0" presId="urn:microsoft.com/office/officeart/2005/8/layout/StepDownProcess"/>
    <dgm:cxn modelId="{BA3BD1B3-54BE-48B9-B616-54B0E8857DC2}" type="presOf" srcId="{53A35046-0217-A445-AFCD-CB6FF58CB3CC}" destId="{F1B13318-DD59-8D41-A67A-3548DFDA2A35}" srcOrd="0" destOrd="0" presId="urn:microsoft.com/office/officeart/2005/8/layout/StepDownProcess"/>
    <dgm:cxn modelId="{DC841FB4-DD07-3349-9F8D-CAD281F9C0AF}" srcId="{50EEDFD8-5A00-6744-A4CD-A3222CCF6349}" destId="{07D8D303-EC05-484B-B8A8-B5B1023CBDEA}" srcOrd="1" destOrd="0" parTransId="{8F682943-0581-7E43-9AD5-4DDE121EE3D4}" sibTransId="{11C7A6F3-77FC-014F-B07A-E6F653B841C3}"/>
    <dgm:cxn modelId="{100BB2BE-15D8-45FA-9A5B-F42466B164D1}" type="presOf" srcId="{50EEDFD8-5A00-6744-A4CD-A3222CCF6349}" destId="{D9076703-3A27-8042-804E-75D70E8CB73D}" srcOrd="0" destOrd="0" presId="urn:microsoft.com/office/officeart/2005/8/layout/StepDownProcess"/>
    <dgm:cxn modelId="{443E72CC-2F1C-4842-95AD-A65C0A821A31}" srcId="{50EEDFD8-5A00-6744-A4CD-A3222CCF6349}" destId="{6799CF7A-AD39-0E47-B7C3-79A16C9219A2}" srcOrd="2" destOrd="0" parTransId="{463DB9D4-37C3-5649-8D85-699434FBCEA3}" sibTransId="{0E509B6C-632B-504D-8888-F55C01B7457E}"/>
    <dgm:cxn modelId="{E1EB2FCF-AA11-4AD3-AE1B-FCE06ED4F1BE}" type="presOf" srcId="{248A9532-4502-4484-B6C6-19D84AF6834B}" destId="{BB8DBC1B-432E-0C4E-A03C-AE07EB35EAFC}" srcOrd="0" destOrd="1" presId="urn:microsoft.com/office/officeart/2005/8/layout/StepDownProcess"/>
    <dgm:cxn modelId="{1049B1E3-2C2D-CF42-92AD-75F476C50083}" srcId="{53A35046-0217-A445-AFCD-CB6FF58CB3CC}" destId="{60FF344C-9E8C-164F-B870-5ED67252F7DE}" srcOrd="0" destOrd="0" parTransId="{9A2D4F2A-BE20-6540-A603-888692D75C83}" sibTransId="{3D46EBEE-919F-6549-AA53-7A1A1AAA65B4}"/>
    <dgm:cxn modelId="{FCB575E5-E666-40B8-A6F4-9475398B69BB}" type="presOf" srcId="{60FF344C-9E8C-164F-B870-5ED67252F7DE}" destId="{97693082-FCA2-374D-975C-D8CB851C139F}" srcOrd="0" destOrd="0" presId="urn:microsoft.com/office/officeart/2005/8/layout/StepDownProcess"/>
    <dgm:cxn modelId="{2FA756EC-4110-448D-A1EC-1CC2B3025230}" type="presOf" srcId="{756F639D-AC00-D042-82CD-B2EE6056504A}" destId="{74F4EF44-4C58-BE4B-B481-59BC202337B0}" srcOrd="0" destOrd="0" presId="urn:microsoft.com/office/officeart/2005/8/layout/StepDownProcess"/>
    <dgm:cxn modelId="{209B65F8-23AF-4C7C-8B3F-39E75E612D10}" type="presOf" srcId="{4F95CF5F-CE18-DC41-AE16-9E7604EA99B1}" destId="{57B73F4D-24B0-F34F-A11B-6C1059EE0B2A}" srcOrd="0" destOrd="0" presId="urn:microsoft.com/office/officeart/2005/8/layout/StepDownProcess"/>
    <dgm:cxn modelId="{54F1A262-2D88-4831-95B4-52FE0BED1059}" type="presParOf" srcId="{F1B13318-DD59-8D41-A67A-3548DFDA2A35}" destId="{E78EAE18-9E78-E94A-9BEF-C5149E23A069}" srcOrd="0" destOrd="0" presId="urn:microsoft.com/office/officeart/2005/8/layout/StepDownProcess"/>
    <dgm:cxn modelId="{36462E8C-5563-4535-9237-FCC75D9B47B2}" type="presParOf" srcId="{E78EAE18-9E78-E94A-9BEF-C5149E23A069}" destId="{12AAF58E-C131-9F48-9D45-81FF67B66F2E}" srcOrd="0" destOrd="0" presId="urn:microsoft.com/office/officeart/2005/8/layout/StepDownProcess"/>
    <dgm:cxn modelId="{6598B8C2-2400-4889-8FAD-6747168F3E87}" type="presParOf" srcId="{E78EAE18-9E78-E94A-9BEF-C5149E23A069}" destId="{97693082-FCA2-374D-975C-D8CB851C139F}" srcOrd="1" destOrd="0" presId="urn:microsoft.com/office/officeart/2005/8/layout/StepDownProcess"/>
    <dgm:cxn modelId="{49536E95-9FE7-4E57-8DB7-6D5A68C2E88B}" type="presParOf" srcId="{E78EAE18-9E78-E94A-9BEF-C5149E23A069}" destId="{0740A72D-AE86-E446-8E98-C27C6DD0A7C7}" srcOrd="2" destOrd="0" presId="urn:microsoft.com/office/officeart/2005/8/layout/StepDownProcess"/>
    <dgm:cxn modelId="{4943FDF0-88BC-4D4D-B61B-C77201A45F48}" type="presParOf" srcId="{F1B13318-DD59-8D41-A67A-3548DFDA2A35}" destId="{DB4A34CF-1391-294D-BF34-4FDC90C46890}" srcOrd="1" destOrd="0" presId="urn:microsoft.com/office/officeart/2005/8/layout/StepDownProcess"/>
    <dgm:cxn modelId="{789902D3-B60E-42CD-8104-755255A4C3C1}" type="presParOf" srcId="{F1B13318-DD59-8D41-A67A-3548DFDA2A35}" destId="{6CFBF7BD-2604-6B4C-9569-32B3BD07E244}" srcOrd="2" destOrd="0" presId="urn:microsoft.com/office/officeart/2005/8/layout/StepDownProcess"/>
    <dgm:cxn modelId="{7CB1237A-BC26-4338-A93B-70196394B7BD}" type="presParOf" srcId="{6CFBF7BD-2604-6B4C-9569-32B3BD07E244}" destId="{9D5C8FF3-9F2D-B347-90CE-E238BBCE8E53}" srcOrd="0" destOrd="0" presId="urn:microsoft.com/office/officeart/2005/8/layout/StepDownProcess"/>
    <dgm:cxn modelId="{9280E3A2-F459-4FB9-B1D4-C0EAE3210095}" type="presParOf" srcId="{6CFBF7BD-2604-6B4C-9569-32B3BD07E244}" destId="{74F4EF44-4C58-BE4B-B481-59BC202337B0}" srcOrd="1" destOrd="0" presId="urn:microsoft.com/office/officeart/2005/8/layout/StepDownProcess"/>
    <dgm:cxn modelId="{5F7A86C6-6E11-45E3-B8B5-C5E1385483BB}" type="presParOf" srcId="{6CFBF7BD-2604-6B4C-9569-32B3BD07E244}" destId="{BB8DBC1B-432E-0C4E-A03C-AE07EB35EAFC}" srcOrd="2" destOrd="0" presId="urn:microsoft.com/office/officeart/2005/8/layout/StepDownProcess"/>
    <dgm:cxn modelId="{27B914A0-AA5E-435F-8F6A-4BA74EB0D499}" type="presParOf" srcId="{F1B13318-DD59-8D41-A67A-3548DFDA2A35}" destId="{D9D97FC3-6C1A-FF46-A61C-6E7669A1E463}" srcOrd="3" destOrd="0" presId="urn:microsoft.com/office/officeart/2005/8/layout/StepDownProcess"/>
    <dgm:cxn modelId="{C4CBBE5F-805E-4B14-B800-63BD9BEC4133}" type="presParOf" srcId="{F1B13318-DD59-8D41-A67A-3548DFDA2A35}" destId="{96C195DF-FA51-A747-9AB8-C7D326AF1979}" srcOrd="4" destOrd="0" presId="urn:microsoft.com/office/officeart/2005/8/layout/StepDownProcess"/>
    <dgm:cxn modelId="{33DDC046-1563-4104-879D-6B196C445DF9}" type="presParOf" srcId="{96C195DF-FA51-A747-9AB8-C7D326AF1979}" destId="{6DE03CB9-FAE8-ED48-80CB-60F90A1FBC9A}" srcOrd="0" destOrd="0" presId="urn:microsoft.com/office/officeart/2005/8/layout/StepDownProcess"/>
    <dgm:cxn modelId="{CC0E4DA4-3483-44BB-8050-D7665C0AC6F5}" type="presParOf" srcId="{96C195DF-FA51-A747-9AB8-C7D326AF1979}" destId="{D9076703-3A27-8042-804E-75D70E8CB73D}" srcOrd="1" destOrd="0" presId="urn:microsoft.com/office/officeart/2005/8/layout/StepDownProcess"/>
    <dgm:cxn modelId="{8E1AE365-B163-4A8D-8583-80D3A4BA25F4}" type="presParOf" srcId="{96C195DF-FA51-A747-9AB8-C7D326AF1979}" destId="{57B73F4D-24B0-F34F-A11B-6C1059EE0B2A}" srcOrd="2" destOrd="0" presId="urn:microsoft.com/office/officeart/2005/8/layout/StepDownProcess"/>
    <dgm:cxn modelId="{1B8A029D-1F3E-4418-A947-A48EE98A73A3}" type="presParOf" srcId="{F1B13318-DD59-8D41-A67A-3548DFDA2A35}" destId="{170688ED-84CD-4346-93F9-C764FCE19C3A}" srcOrd="5" destOrd="0" presId="urn:microsoft.com/office/officeart/2005/8/layout/StepDownProcess"/>
    <dgm:cxn modelId="{6F4EE702-3239-488A-B6DD-E9F5E97F7488}" type="presParOf" srcId="{F1B13318-DD59-8D41-A67A-3548DFDA2A35}" destId="{2787DB1D-B5F3-E245-88E0-492DC1592239}" srcOrd="6" destOrd="0" presId="urn:microsoft.com/office/officeart/2005/8/layout/StepDownProcess"/>
    <dgm:cxn modelId="{D93C7661-984B-45CA-B71F-99E1AF86D7CF}" type="presParOf" srcId="{2787DB1D-B5F3-E245-88E0-492DC1592239}" destId="{1D534292-0247-5744-AEC3-3690CBE20C47}"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13144-5723-494A-BDBE-B28FF8F7DE57}">
      <dsp:nvSpPr>
        <dsp:cNvPr id="0" name=""/>
        <dsp:cNvSpPr/>
      </dsp:nvSpPr>
      <dsp:spPr>
        <a:xfrm rot="16200000">
          <a:off x="645264" y="-645264"/>
          <a:ext cx="2100135" cy="3390663"/>
        </a:xfrm>
        <a:prstGeom prst="round1Rect">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160" tIns="391160" rIns="391160" bIns="391160" numCol="1" spcCol="1270" anchor="t" anchorCtr="0">
          <a:noAutofit/>
        </a:bodyPr>
        <a:lstStyle/>
        <a:p>
          <a:pPr marL="0" lvl="0" indent="0" algn="l" defTabSz="2444750">
            <a:lnSpc>
              <a:spcPct val="90000"/>
            </a:lnSpc>
            <a:spcBef>
              <a:spcPct val="0"/>
            </a:spcBef>
            <a:spcAft>
              <a:spcPct val="35000"/>
            </a:spcAft>
            <a:buNone/>
          </a:pPr>
          <a:endParaRPr lang="en-US" sz="5500" kern="1200" dirty="0"/>
        </a:p>
      </dsp:txBody>
      <dsp:txXfrm rot="5400000">
        <a:off x="-1" y="1"/>
        <a:ext cx="3390663" cy="1575101"/>
      </dsp:txXfrm>
    </dsp:sp>
    <dsp:sp modelId="{D01C8837-EFCC-4C6D-9339-59C3AB35A1D1}">
      <dsp:nvSpPr>
        <dsp:cNvPr id="0" name=""/>
        <dsp:cNvSpPr/>
      </dsp:nvSpPr>
      <dsp:spPr>
        <a:xfrm>
          <a:off x="3390663" y="0"/>
          <a:ext cx="3390663" cy="2100135"/>
        </a:xfrm>
        <a:prstGeom prst="round1Rect">
          <a:avLst/>
        </a:prstGeom>
        <a:solidFill>
          <a:schemeClr val="accent6">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160" tIns="391160" rIns="391160" bIns="391160" numCol="1" spcCol="1270" anchor="t" anchorCtr="0">
          <a:noAutofit/>
        </a:bodyPr>
        <a:lstStyle/>
        <a:p>
          <a:pPr marL="0" lvl="0" indent="0" algn="r" defTabSz="2444750">
            <a:lnSpc>
              <a:spcPct val="90000"/>
            </a:lnSpc>
            <a:spcBef>
              <a:spcPct val="0"/>
            </a:spcBef>
            <a:spcAft>
              <a:spcPct val="35000"/>
            </a:spcAft>
            <a:buNone/>
          </a:pPr>
          <a:endParaRPr lang="en-US" sz="5500" kern="1200" dirty="0"/>
        </a:p>
      </dsp:txBody>
      <dsp:txXfrm>
        <a:off x="3390663" y="0"/>
        <a:ext cx="3390663" cy="1575101"/>
      </dsp:txXfrm>
    </dsp:sp>
    <dsp:sp modelId="{DBB7C857-5077-4844-95E3-2C6BF991F4C5}">
      <dsp:nvSpPr>
        <dsp:cNvPr id="0" name=""/>
        <dsp:cNvSpPr/>
      </dsp:nvSpPr>
      <dsp:spPr>
        <a:xfrm rot="10800000">
          <a:off x="0" y="2100135"/>
          <a:ext cx="3390663" cy="2100135"/>
        </a:xfrm>
        <a:prstGeom prst="round1Rect">
          <a:avLst/>
        </a:prstGeom>
        <a:solidFill>
          <a:schemeClr val="accent6">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9824" tIns="369824" rIns="369824" bIns="369824" numCol="1" spcCol="1270" anchor="t" anchorCtr="0">
          <a:noAutofit/>
        </a:bodyPr>
        <a:lstStyle/>
        <a:p>
          <a:pPr marL="0" lvl="0" indent="0" algn="l" defTabSz="2311400">
            <a:lnSpc>
              <a:spcPct val="100000"/>
            </a:lnSpc>
            <a:spcBef>
              <a:spcPct val="0"/>
            </a:spcBef>
            <a:spcAft>
              <a:spcPts val="0"/>
            </a:spcAft>
            <a:buNone/>
          </a:pPr>
          <a:endParaRPr lang="en-US" sz="5200" kern="1200" dirty="0"/>
        </a:p>
      </dsp:txBody>
      <dsp:txXfrm rot="10800000">
        <a:off x="0" y="2625169"/>
        <a:ext cx="3390663" cy="1575101"/>
      </dsp:txXfrm>
    </dsp:sp>
    <dsp:sp modelId="{3DAFE6F5-7250-4096-84AF-EEA6122BF727}">
      <dsp:nvSpPr>
        <dsp:cNvPr id="0" name=""/>
        <dsp:cNvSpPr/>
      </dsp:nvSpPr>
      <dsp:spPr>
        <a:xfrm rot="5400000">
          <a:off x="4035927" y="1454283"/>
          <a:ext cx="2100135" cy="3390663"/>
        </a:xfrm>
        <a:prstGeom prst="round1Rect">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160" tIns="391160" rIns="391160" bIns="391160" numCol="1" spcCol="1270" anchor="t" anchorCtr="0">
          <a:noAutofit/>
        </a:bodyPr>
        <a:lstStyle/>
        <a:p>
          <a:pPr marL="0" lvl="0" indent="0" algn="l" defTabSz="2444750">
            <a:lnSpc>
              <a:spcPct val="90000"/>
            </a:lnSpc>
            <a:spcBef>
              <a:spcPct val="0"/>
            </a:spcBef>
            <a:spcAft>
              <a:spcPct val="35000"/>
            </a:spcAft>
            <a:buNone/>
          </a:pPr>
          <a:endParaRPr lang="en-US" sz="5500" kern="1200" dirty="0"/>
        </a:p>
      </dsp:txBody>
      <dsp:txXfrm rot="-5400000">
        <a:off x="3390663" y="2624581"/>
        <a:ext cx="3390663" cy="1575101"/>
      </dsp:txXfrm>
    </dsp:sp>
    <dsp:sp modelId="{11D588D2-03AD-4FDF-A327-160DC47040BE}">
      <dsp:nvSpPr>
        <dsp:cNvPr id="0" name=""/>
        <dsp:cNvSpPr/>
      </dsp:nvSpPr>
      <dsp:spPr>
        <a:xfrm>
          <a:off x="2986967" y="1981414"/>
          <a:ext cx="684147" cy="137936"/>
        </a:xfrm>
        <a:prstGeom prst="roundRect">
          <a:avLst/>
        </a:prstGeom>
        <a:solidFill>
          <a:schemeClr val="accent6">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993700" y="1988147"/>
        <a:ext cx="670681" cy="1244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AF58E-C131-9F48-9D45-81FF67B66F2E}">
      <dsp:nvSpPr>
        <dsp:cNvPr id="0" name=""/>
        <dsp:cNvSpPr/>
      </dsp:nvSpPr>
      <dsp:spPr>
        <a:xfrm rot="5400000">
          <a:off x="743526" y="685743"/>
          <a:ext cx="854030" cy="958321"/>
        </a:xfrm>
        <a:prstGeom prst="bentUpArrow">
          <a:avLst>
            <a:gd name="adj1" fmla="val 32840"/>
            <a:gd name="adj2" fmla="val 25000"/>
            <a:gd name="adj3" fmla="val 35780"/>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693082-FCA2-374D-975C-D8CB851C139F}">
      <dsp:nvSpPr>
        <dsp:cNvPr id="0" name=""/>
        <dsp:cNvSpPr/>
      </dsp:nvSpPr>
      <dsp:spPr>
        <a:xfrm>
          <a:off x="56748" y="0"/>
          <a:ext cx="1752135" cy="798816"/>
        </a:xfrm>
        <a:prstGeom prst="roundRect">
          <a:avLst>
            <a:gd name="adj" fmla="val 166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75000"/>
            </a:lnSpc>
            <a:spcBef>
              <a:spcPct val="0"/>
            </a:spcBef>
            <a:spcAft>
              <a:spcPts val="0"/>
            </a:spcAft>
            <a:buNone/>
          </a:pPr>
          <a:r>
            <a:rPr lang="zh-TW" altLang="en-US" sz="2400" b="1" kern="120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BiauKai"/>
            </a:rPr>
            <a:t>申請案</a:t>
          </a:r>
          <a:endParaRPr lang="en-US" altLang="zh-TW" sz="2400" b="1" kern="120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BiauKai"/>
          </a:endParaRPr>
        </a:p>
        <a:p>
          <a:pPr marL="0" lvl="0" indent="0" algn="ctr" defTabSz="1066800">
            <a:lnSpc>
              <a:spcPct val="75000"/>
            </a:lnSpc>
            <a:spcBef>
              <a:spcPct val="0"/>
            </a:spcBef>
            <a:spcAft>
              <a:spcPts val="0"/>
            </a:spcAft>
            <a:buNone/>
          </a:pPr>
          <a:r>
            <a:rPr lang="zh-TW" altLang="en-US" sz="2400" b="1" kern="120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BiauKai"/>
            </a:rPr>
            <a:t>送出</a:t>
          </a:r>
        </a:p>
      </dsp:txBody>
      <dsp:txXfrm>
        <a:off x="95750" y="39002"/>
        <a:ext cx="1674131" cy="720812"/>
      </dsp:txXfrm>
    </dsp:sp>
    <dsp:sp modelId="{0740A72D-AE86-E446-8E98-C27C6DD0A7C7}">
      <dsp:nvSpPr>
        <dsp:cNvPr id="0" name=""/>
        <dsp:cNvSpPr/>
      </dsp:nvSpPr>
      <dsp:spPr>
        <a:xfrm>
          <a:off x="1801347" y="49733"/>
          <a:ext cx="3615711" cy="813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75000"/>
            </a:lnSpc>
            <a:spcBef>
              <a:spcPct val="0"/>
            </a:spcBef>
            <a:spcAft>
              <a:spcPct val="15000"/>
            </a:spcAft>
            <a:buChar char="•"/>
          </a:pPr>
          <a:r>
            <a:rPr lang="en-US" altLang="zh-TW" sz="2000" u="none" kern="1200" dirty="0">
              <a:latin typeface="微軟正黑體" panose="020B0604030504040204" pitchFamily="34" charset="-120"/>
              <a:ea typeface="微軟正黑體" panose="020B0604030504040204" pitchFamily="34" charset="-120"/>
              <a:cs typeface="BiauKai"/>
            </a:rPr>
            <a:t>PI</a:t>
          </a:r>
          <a:r>
            <a:rPr kumimoji="1" lang="zh-TW" altLang="en-US" sz="2000" u="none" kern="1200" dirty="0">
              <a:latin typeface="微軟正黑體" panose="020B0604030504040204" pitchFamily="34" charset="-120"/>
              <a:ea typeface="微軟正黑體" panose="020B0604030504040204" pitchFamily="34" charset="-120"/>
              <a:cs typeface="BiauKai"/>
            </a:rPr>
            <a:t>填寫</a:t>
          </a:r>
          <a:r>
            <a:rPr lang="zh-TW" altLang="en-US" sz="2000" u="none" kern="1200" dirty="0">
              <a:latin typeface="微軟正黑體" panose="020B0604030504040204" pitchFamily="34" charset="-120"/>
              <a:ea typeface="微軟正黑體" panose="020B0604030504040204" pitchFamily="34" charset="-120"/>
              <a:cs typeface="BiauKai"/>
            </a:rPr>
            <a:t>申請書及</a:t>
          </a:r>
          <a:r>
            <a:rPr kumimoji="1" lang="zh-TW" altLang="en-US" sz="2000" u="none" kern="1200" dirty="0">
              <a:latin typeface="微軟正黑體" panose="020B0604030504040204" pitchFamily="34" charset="-120"/>
              <a:ea typeface="微軟正黑體" panose="020B0604030504040204" pitchFamily="34" charset="-120"/>
              <a:cs typeface="BiauKai"/>
            </a:rPr>
            <a:t>上傳</a:t>
          </a:r>
          <a:r>
            <a:rPr lang="zh-TW" altLang="en-US" sz="2000" u="none" kern="1200" dirty="0">
              <a:latin typeface="微軟正黑體" panose="020B0604030504040204" pitchFamily="34" charset="-120"/>
              <a:ea typeface="微軟正黑體" panose="020B0604030504040204" pitchFamily="34" charset="-120"/>
              <a:cs typeface="BiauKai"/>
            </a:rPr>
            <a:t>送審文件。</a:t>
          </a:r>
        </a:p>
      </dsp:txBody>
      <dsp:txXfrm>
        <a:off x="1801347" y="49733"/>
        <a:ext cx="3615711" cy="813362"/>
      </dsp:txXfrm>
    </dsp:sp>
    <dsp:sp modelId="{9D5C8FF3-9F2D-B347-90CE-E238BBCE8E53}">
      <dsp:nvSpPr>
        <dsp:cNvPr id="0" name=""/>
        <dsp:cNvSpPr/>
      </dsp:nvSpPr>
      <dsp:spPr>
        <a:xfrm rot="5400000">
          <a:off x="2361959" y="1714309"/>
          <a:ext cx="968522" cy="1049677"/>
        </a:xfrm>
        <a:prstGeom prst="bentUpArrow">
          <a:avLst>
            <a:gd name="adj1" fmla="val 32840"/>
            <a:gd name="adj2" fmla="val 25000"/>
            <a:gd name="adj3" fmla="val 35780"/>
          </a:avLst>
        </a:prstGeom>
        <a:solidFill>
          <a:schemeClr val="accent5">
            <a:tint val="50000"/>
            <a:hueOff val="-3672177"/>
            <a:satOff val="-7688"/>
            <a:lumOff val="52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F4EF44-4C58-BE4B-B481-59BC202337B0}">
      <dsp:nvSpPr>
        <dsp:cNvPr id="0" name=""/>
        <dsp:cNvSpPr/>
      </dsp:nvSpPr>
      <dsp:spPr>
        <a:xfrm>
          <a:off x="1683438" y="975321"/>
          <a:ext cx="1800772" cy="812493"/>
        </a:xfrm>
        <a:prstGeom prst="roundRect">
          <a:avLst>
            <a:gd name="adj" fmla="val 16670"/>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BiauKai"/>
            </a:rPr>
            <a:t>行政審查</a:t>
          </a:r>
        </a:p>
      </dsp:txBody>
      <dsp:txXfrm>
        <a:off x="1723108" y="1014991"/>
        <a:ext cx="1721432" cy="733153"/>
      </dsp:txXfrm>
    </dsp:sp>
    <dsp:sp modelId="{BB8DBC1B-432E-0C4E-A03C-AE07EB35EAFC}">
      <dsp:nvSpPr>
        <dsp:cNvPr id="0" name=""/>
        <dsp:cNvSpPr/>
      </dsp:nvSpPr>
      <dsp:spPr>
        <a:xfrm>
          <a:off x="3385522" y="961944"/>
          <a:ext cx="3954131" cy="832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75000"/>
            </a:lnSpc>
            <a:spcBef>
              <a:spcPct val="0"/>
            </a:spcBef>
            <a:spcAft>
              <a:spcPct val="15000"/>
            </a:spcAft>
            <a:buChar char="•"/>
          </a:pPr>
          <a:r>
            <a:rPr kumimoji="1" lang="en-US" altLang="zh-TW" sz="2000" u="none" kern="1200" dirty="0">
              <a:latin typeface="微軟正黑體" panose="020B0604030504040204" pitchFamily="34" charset="-120"/>
              <a:ea typeface="微軟正黑體" panose="020B0604030504040204" pitchFamily="34" charset="-120"/>
              <a:cs typeface="BiauKai"/>
            </a:rPr>
            <a:t>PC</a:t>
          </a:r>
          <a:r>
            <a:rPr kumimoji="1" lang="zh-TW" altLang="en-US" sz="2000" u="none" kern="1200" dirty="0">
              <a:latin typeface="微軟正黑體" panose="020B0604030504040204" pitchFamily="34" charset="-120"/>
              <a:ea typeface="微軟正黑體" panose="020B0604030504040204" pitchFamily="34" charset="-120"/>
              <a:cs typeface="BiauKai"/>
            </a:rPr>
            <a:t>檢核申請資料是否備齊</a:t>
          </a:r>
          <a:r>
            <a:rPr lang="zh-TW" altLang="en-US" sz="2000" u="none" kern="1200" dirty="0">
              <a:latin typeface="微軟正黑體" panose="020B0604030504040204" pitchFamily="34" charset="-120"/>
              <a:ea typeface="微軟正黑體" panose="020B0604030504040204" pitchFamily="34" charset="-120"/>
              <a:cs typeface="BiauKai"/>
            </a:rPr>
            <a:t>，並請</a:t>
          </a:r>
          <a:r>
            <a:rPr lang="en-US" altLang="zh-TW" sz="2000" u="none" kern="1200" dirty="0">
              <a:latin typeface="微軟正黑體" panose="020B0604030504040204" pitchFamily="34" charset="-120"/>
              <a:ea typeface="微軟正黑體" panose="020B0604030504040204" pitchFamily="34" charset="-120"/>
              <a:cs typeface="BiauKai"/>
            </a:rPr>
            <a:t>PI</a:t>
          </a:r>
          <a:r>
            <a:rPr lang="zh-TW" altLang="en-US" sz="2000" u="none" kern="1200" dirty="0">
              <a:latin typeface="微軟正黑體" panose="020B0604030504040204" pitchFamily="34" charset="-120"/>
              <a:ea typeface="微軟正黑體" panose="020B0604030504040204" pitchFamily="34" charset="-120"/>
              <a:cs typeface="BiauKai"/>
            </a:rPr>
            <a:t>進行補件。</a:t>
          </a:r>
        </a:p>
        <a:p>
          <a:pPr marL="228600" lvl="1" indent="-228600" algn="l" defTabSz="889000">
            <a:lnSpc>
              <a:spcPct val="75000"/>
            </a:lnSpc>
            <a:spcBef>
              <a:spcPct val="0"/>
            </a:spcBef>
            <a:spcAft>
              <a:spcPct val="15000"/>
            </a:spcAft>
            <a:buChar char="•"/>
          </a:pPr>
          <a:r>
            <a:rPr lang="zh-TW" altLang="en-US" sz="2000" u="none" kern="1200" dirty="0">
              <a:latin typeface="微軟正黑體" panose="020B0604030504040204" pitchFamily="34" charset="-120"/>
              <a:ea typeface="微軟正黑體" panose="020B0604030504040204" pitchFamily="34" charset="-120"/>
              <a:cs typeface="BiauKai"/>
            </a:rPr>
            <a:t>完成此階段表示案件已正式立案。</a:t>
          </a:r>
        </a:p>
      </dsp:txBody>
      <dsp:txXfrm>
        <a:off x="3385522" y="961944"/>
        <a:ext cx="3954131" cy="832313"/>
      </dsp:txXfrm>
    </dsp:sp>
    <dsp:sp modelId="{6DE03CB9-FAE8-ED48-80CB-60F90A1FBC9A}">
      <dsp:nvSpPr>
        <dsp:cNvPr id="0" name=""/>
        <dsp:cNvSpPr/>
      </dsp:nvSpPr>
      <dsp:spPr>
        <a:xfrm rot="5400000">
          <a:off x="4170112" y="2853442"/>
          <a:ext cx="854030" cy="972283"/>
        </a:xfrm>
        <a:prstGeom prst="bentUpArrow">
          <a:avLst>
            <a:gd name="adj1" fmla="val 32840"/>
            <a:gd name="adj2" fmla="val 25000"/>
            <a:gd name="adj3" fmla="val 35780"/>
          </a:avLst>
        </a:prstGeom>
        <a:solidFill>
          <a:schemeClr val="accent5">
            <a:tint val="50000"/>
            <a:hueOff val="-7344354"/>
            <a:satOff val="-15375"/>
            <a:lumOff val="105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076703-3A27-8042-804E-75D70E8CB73D}">
      <dsp:nvSpPr>
        <dsp:cNvPr id="0" name=""/>
        <dsp:cNvSpPr/>
      </dsp:nvSpPr>
      <dsp:spPr>
        <a:xfrm>
          <a:off x="3420154" y="2038358"/>
          <a:ext cx="1771731" cy="827416"/>
        </a:xfrm>
        <a:prstGeom prst="roundRect">
          <a:avLst>
            <a:gd name="adj" fmla="val 16670"/>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75000"/>
            </a:lnSpc>
            <a:spcBef>
              <a:spcPct val="0"/>
            </a:spcBef>
            <a:spcAft>
              <a:spcPts val="0"/>
            </a:spcAft>
            <a:buNone/>
          </a:pPr>
          <a:r>
            <a:rPr lang="en-US" altLang="zh-TW" sz="2400" b="1" kern="120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BiauKai"/>
            </a:rPr>
            <a:t>IRB</a:t>
          </a:r>
          <a:r>
            <a:rPr lang="zh-TW" altLang="en-US" sz="2400" b="1" kern="120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BiauKai"/>
            </a:rPr>
            <a:t>審查</a:t>
          </a:r>
        </a:p>
      </dsp:txBody>
      <dsp:txXfrm>
        <a:off x="3460552" y="2078756"/>
        <a:ext cx="1690935" cy="746620"/>
      </dsp:txXfrm>
    </dsp:sp>
    <dsp:sp modelId="{57B73F4D-24B0-F34F-A11B-6C1059EE0B2A}">
      <dsp:nvSpPr>
        <dsp:cNvPr id="0" name=""/>
        <dsp:cNvSpPr/>
      </dsp:nvSpPr>
      <dsp:spPr>
        <a:xfrm>
          <a:off x="5099299" y="1999446"/>
          <a:ext cx="3793177" cy="1090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75000"/>
            </a:lnSpc>
            <a:spcBef>
              <a:spcPct val="0"/>
            </a:spcBef>
            <a:spcAft>
              <a:spcPct val="15000"/>
            </a:spcAft>
            <a:buChar char="•"/>
          </a:pPr>
          <a:r>
            <a:rPr lang="zh-TW" altLang="en-US" sz="2000" u="none" kern="1200" dirty="0">
              <a:latin typeface="微軟正黑體" panose="020B0604030504040204" pitchFamily="34" charset="-120"/>
              <a:ea typeface="微軟正黑體" panose="020B0604030504040204" pitchFamily="34" charset="-120"/>
              <a:cs typeface="BiauKai"/>
            </a:rPr>
            <a:t>進行</a:t>
          </a:r>
          <a:r>
            <a:rPr kumimoji="1" lang="zh-TW" altLang="en-US" sz="2000" u="none" kern="1200" dirty="0">
              <a:latin typeface="微軟正黑體" panose="020B0604030504040204" pitchFamily="34" charset="-120"/>
              <a:ea typeface="微軟正黑體" panose="020B0604030504040204" pitchFamily="34" charset="-120"/>
              <a:cs typeface="BiauKai"/>
            </a:rPr>
            <a:t>委員審查</a:t>
          </a:r>
          <a:r>
            <a:rPr lang="zh-TW" altLang="en-US" sz="2000" u="none" kern="1200" dirty="0">
              <a:latin typeface="微軟正黑體" panose="020B0604030504040204" pitchFamily="34" charset="-120"/>
              <a:ea typeface="微軟正黑體" panose="020B0604030504040204" pitchFamily="34" charset="-120"/>
              <a:cs typeface="BiauKai"/>
            </a:rPr>
            <a:t>與</a:t>
          </a:r>
          <a:r>
            <a:rPr kumimoji="1" lang="zh-TW" altLang="en-US" sz="2000" u="none" kern="1200" dirty="0">
              <a:latin typeface="微軟正黑體" panose="020B0604030504040204" pitchFamily="34" charset="-120"/>
              <a:ea typeface="微軟正黑體" panose="020B0604030504040204" pitchFamily="34" charset="-120"/>
              <a:cs typeface="BiauKai"/>
            </a:rPr>
            <a:t>會議審查。</a:t>
          </a:r>
        </a:p>
        <a:p>
          <a:pPr marL="228600" lvl="1" indent="-228600" algn="l" defTabSz="889000">
            <a:lnSpc>
              <a:spcPct val="75000"/>
            </a:lnSpc>
            <a:spcBef>
              <a:spcPct val="0"/>
            </a:spcBef>
            <a:spcAft>
              <a:spcPct val="15000"/>
            </a:spcAft>
            <a:buChar char="•"/>
          </a:pPr>
          <a:r>
            <a:rPr lang="en-US" altLang="zh-TW" sz="2000" kern="1200" dirty="0">
              <a:latin typeface="微軟正黑體" panose="020B0604030504040204" pitchFamily="34" charset="-120"/>
              <a:ea typeface="微軟正黑體" panose="020B0604030504040204" pitchFamily="34" charset="-120"/>
              <a:cs typeface="BiauKai"/>
            </a:rPr>
            <a:t>PI</a:t>
          </a:r>
          <a:r>
            <a:rPr lang="zh-TW" altLang="en-US" sz="2000" kern="1200" dirty="0">
              <a:latin typeface="微軟正黑體" panose="020B0604030504040204" pitchFamily="34" charset="-120"/>
              <a:ea typeface="微軟正黑體" panose="020B0604030504040204" pitchFamily="34" charset="-120"/>
              <a:cs typeface="BiauKai"/>
            </a:rPr>
            <a:t>回覆委員審查意見。</a:t>
          </a:r>
        </a:p>
        <a:p>
          <a:pPr marL="228600" lvl="1" indent="-228600" algn="l" defTabSz="889000">
            <a:lnSpc>
              <a:spcPct val="75000"/>
            </a:lnSpc>
            <a:spcBef>
              <a:spcPct val="0"/>
            </a:spcBef>
            <a:spcAft>
              <a:spcPct val="15000"/>
            </a:spcAft>
            <a:buChar char="•"/>
          </a:pPr>
          <a:r>
            <a:rPr lang="zh-TW" altLang="en-US" sz="2000" kern="1200" dirty="0">
              <a:latin typeface="微軟正黑體" panose="020B0604030504040204" pitchFamily="34" charset="-120"/>
              <a:ea typeface="微軟正黑體" panose="020B0604030504040204" pitchFamily="34" charset="-120"/>
              <a:cs typeface="BiauKai"/>
            </a:rPr>
            <a:t>決議案件是否通過及追蹤頻率。</a:t>
          </a:r>
        </a:p>
      </dsp:txBody>
      <dsp:txXfrm>
        <a:off x="5099299" y="1999446"/>
        <a:ext cx="3793177" cy="1090263"/>
      </dsp:txXfrm>
    </dsp:sp>
    <dsp:sp modelId="{1D534292-0247-5744-AEC3-3690CBE20C47}">
      <dsp:nvSpPr>
        <dsp:cNvPr id="0" name=""/>
        <dsp:cNvSpPr/>
      </dsp:nvSpPr>
      <dsp:spPr>
        <a:xfrm>
          <a:off x="5090665" y="3164932"/>
          <a:ext cx="1748699" cy="838446"/>
        </a:xfrm>
        <a:prstGeom prst="roundRect">
          <a:avLst>
            <a:gd name="adj" fmla="val 1667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BiauKai"/>
            </a:rPr>
            <a:t>計畫服務</a:t>
          </a:r>
        </a:p>
      </dsp:txBody>
      <dsp:txXfrm>
        <a:off x="5131602" y="3205869"/>
        <a:ext cx="1666825" cy="756572"/>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BE80A4-068C-49C9-88A2-5BF3ADFEF00C}" type="datetimeFigureOut">
              <a:rPr lang="zh-TW" altLang="en-US" smtClean="0"/>
              <a:t>2023/1/16</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8708DF-76B3-4220-B454-F52A3B8B607B}" type="slidenum">
              <a:rPr lang="zh-TW" altLang="en-US" smtClean="0"/>
              <a:t>‹#›</a:t>
            </a:fld>
            <a:endParaRPr lang="zh-TW" altLang="en-US"/>
          </a:p>
        </p:txBody>
      </p:sp>
    </p:spTree>
    <p:extLst>
      <p:ext uri="{BB962C8B-B14F-4D97-AF65-F5344CB8AC3E}">
        <p14:creationId xmlns:p14="http://schemas.microsoft.com/office/powerpoint/2010/main" val="51796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14385">
              <a:defRPr/>
            </a:pPr>
            <a:r>
              <a:rPr lang="en-US" altLang="zh-TW" dirty="0">
                <a:latin typeface="Times New Roman" pitchFamily="18" charset="0"/>
                <a:ea typeface="微軟正黑體" pitchFamily="34" charset="-120"/>
              </a:rPr>
              <a:t>PTMS</a:t>
            </a:r>
            <a:r>
              <a:rPr lang="zh-TW" altLang="en-US" dirty="0">
                <a:latin typeface="Times New Roman" pitchFamily="18" charset="0"/>
                <a:ea typeface="微軟正黑體" pitchFamily="34" charset="-120"/>
              </a:rPr>
              <a:t>是一個以網際網路</a:t>
            </a:r>
            <a:r>
              <a:rPr lang="en-US" altLang="zh-TW" dirty="0">
                <a:latin typeface="Times New Roman" pitchFamily="18" charset="0"/>
                <a:ea typeface="微軟正黑體" pitchFamily="34" charset="-120"/>
              </a:rPr>
              <a:t>(web)</a:t>
            </a:r>
            <a:r>
              <a:rPr lang="zh-TW" altLang="en-US" dirty="0">
                <a:latin typeface="Times New Roman" pitchFamily="18" charset="0"/>
                <a:ea typeface="微軟正黑體" pitchFamily="34" charset="-120"/>
              </a:rPr>
              <a:t>為基礎的資訊系統，具有線上申請、線上審查、線上會議等功能，讓研究者、審查委員、及人體試驗委員會的承辦人員</a:t>
            </a:r>
            <a:r>
              <a:rPr lang="en-US" altLang="zh-TW" dirty="0">
                <a:latin typeface="Times New Roman" pitchFamily="18" charset="0"/>
                <a:ea typeface="微軟正黑體" pitchFamily="34" charset="-120"/>
              </a:rPr>
              <a:t>( Protocol Coordinator, PC )</a:t>
            </a:r>
            <a:r>
              <a:rPr lang="zh-TW" altLang="en-US" dirty="0">
                <a:latin typeface="Times New Roman" pitchFamily="18" charset="0"/>
                <a:ea typeface="微軟正黑體" pitchFamily="34" charset="-120"/>
              </a:rPr>
              <a:t>透過線上系統彼此溝通，提升申請與管理計畫的效率與便利性。</a:t>
            </a:r>
            <a:endParaRPr lang="en-US" dirty="0"/>
          </a:p>
          <a:p>
            <a:pPr defTabSz="914385">
              <a:defRPr/>
            </a:pPr>
            <a:r>
              <a:rPr lang="en-US" altLang="zh-TW" dirty="0"/>
              <a:t>PTMS</a:t>
            </a:r>
            <a:r>
              <a:rPr lang="zh-TW" altLang="en-US" dirty="0"/>
              <a:t>是以網際網路</a:t>
            </a:r>
            <a:r>
              <a:rPr lang="en-US" altLang="zh-TW" dirty="0"/>
              <a:t>(web)</a:t>
            </a:r>
            <a:br>
              <a:rPr lang="en-US" altLang="zh-TW" dirty="0"/>
            </a:br>
            <a:r>
              <a:rPr lang="zh-TW" altLang="en-US" dirty="0"/>
              <a:t>為基礎的資訊系統</a:t>
            </a:r>
          </a:p>
          <a:p>
            <a:endParaRPr lang="en-US" dirty="0"/>
          </a:p>
        </p:txBody>
      </p:sp>
      <p:sp>
        <p:nvSpPr>
          <p:cNvPr id="4" name="投影片編號版面配置區 3"/>
          <p:cNvSpPr>
            <a:spLocks noGrp="1"/>
          </p:cNvSpPr>
          <p:nvPr>
            <p:ph type="sldNum" sz="quarter" idx="10"/>
          </p:nvPr>
        </p:nvSpPr>
        <p:spPr/>
        <p:txBody>
          <a:bodyPr/>
          <a:lstStyle/>
          <a:p>
            <a:fld id="{C2C8EB26-7FF1-443A-9108-87E9D521160E}" type="slidenum">
              <a:rPr lang="en-US" smtClean="0"/>
              <a:pPr/>
              <a:t>2</a:t>
            </a:fld>
            <a:endParaRPr lang="en-US"/>
          </a:p>
        </p:txBody>
      </p:sp>
    </p:spTree>
    <p:extLst>
      <p:ext uri="{BB962C8B-B14F-4D97-AF65-F5344CB8AC3E}">
        <p14:creationId xmlns:p14="http://schemas.microsoft.com/office/powerpoint/2010/main" val="2381443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投影片圖像版面配置區 1"/>
          <p:cNvSpPr>
            <a:spLocks noGrp="1" noRot="1" noChangeAspect="1" noTextEdit="1"/>
          </p:cNvSpPr>
          <p:nvPr>
            <p:ph type="sldImg"/>
          </p:nvPr>
        </p:nvSpPr>
        <p:spPr>
          <a:ln/>
        </p:spPr>
      </p:sp>
      <p:sp>
        <p:nvSpPr>
          <p:cNvPr id="153603" name="備忘稿版面配置區 2"/>
          <p:cNvSpPr>
            <a:spLocks noGrp="1"/>
          </p:cNvSpPr>
          <p:nvPr>
            <p:ph type="body" idx="1"/>
          </p:nvPr>
        </p:nvSpPr>
        <p:spPr>
          <a:noFill/>
          <a:ln/>
        </p:spPr>
        <p:txBody>
          <a:bodyPr/>
          <a:lstStyle/>
          <a:p>
            <a:endParaRPr lang="zh-TW" altLang="en-US" dirty="0">
              <a:latin typeface="Arial" pitchFamily="34" charset="0"/>
              <a:ea typeface="新細明體" pitchFamily="18" charset="-120"/>
            </a:endParaRPr>
          </a:p>
        </p:txBody>
      </p:sp>
      <p:sp>
        <p:nvSpPr>
          <p:cNvPr id="153604" name="頁尾版面配置區 3"/>
          <p:cNvSpPr>
            <a:spLocks noGrp="1"/>
          </p:cNvSpPr>
          <p:nvPr>
            <p:ph type="ftr" sz="quarter" idx="4"/>
          </p:nvPr>
        </p:nvSpPr>
        <p:spPr>
          <a:noFill/>
        </p:spPr>
        <p:txBody>
          <a:bodyPr/>
          <a:lstStyle/>
          <a:p>
            <a:r>
              <a:rPr lang="en-US" altLang="zh-TW">
                <a:latin typeface="Arial" pitchFamily="34" charset="0"/>
              </a:rPr>
              <a:t>PTMS教育訓練</a:t>
            </a:r>
          </a:p>
        </p:txBody>
      </p:sp>
      <p:sp>
        <p:nvSpPr>
          <p:cNvPr id="153605" name="投影片編號版面配置區 4"/>
          <p:cNvSpPr>
            <a:spLocks noGrp="1"/>
          </p:cNvSpPr>
          <p:nvPr>
            <p:ph type="sldNum" sz="quarter" idx="5"/>
          </p:nvPr>
        </p:nvSpPr>
        <p:spPr>
          <a:noFill/>
        </p:spPr>
        <p:txBody>
          <a:bodyPr/>
          <a:lstStyle/>
          <a:p>
            <a:fld id="{069208B1-2F32-4252-8BEF-F0C3C5D23C9C}" type="slidenum">
              <a:rPr lang="en-US" altLang="zh-TW" smtClean="0"/>
              <a:pPr/>
              <a:t>22</a:t>
            </a:fld>
            <a:endParaRPr lang="en-US" altLang="zh-TW"/>
          </a:p>
        </p:txBody>
      </p:sp>
    </p:spTree>
    <p:extLst>
      <p:ext uri="{BB962C8B-B14F-4D97-AF65-F5344CB8AC3E}">
        <p14:creationId xmlns:p14="http://schemas.microsoft.com/office/powerpoint/2010/main" val="3823633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2C8EB26-7FF1-443A-9108-87E9D521160E}" type="slidenum">
              <a:rPr lang="en-US" smtClean="0"/>
              <a:pPr/>
              <a:t>24</a:t>
            </a:fld>
            <a:endParaRPr lang="en-US"/>
          </a:p>
        </p:txBody>
      </p:sp>
    </p:spTree>
    <p:extLst>
      <p:ext uri="{BB962C8B-B14F-4D97-AF65-F5344CB8AC3E}">
        <p14:creationId xmlns:p14="http://schemas.microsoft.com/office/powerpoint/2010/main" val="4284435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366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6554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E9EE29-7B7D-4928-AEC1-066FF77758FB}" type="slidenum">
              <a:rPr lang="zh-TW" altLang="en-US" smtClean="0"/>
              <a:pPr fontAlgn="base">
                <a:spcBef>
                  <a:spcPct val="0"/>
                </a:spcBef>
                <a:spcAft>
                  <a:spcPct val="0"/>
                </a:spcAft>
                <a:defRPr/>
              </a:pPr>
              <a:t>25</a:t>
            </a:fld>
            <a:endParaRPr lang="zh-TW" altLang="en-US"/>
          </a:p>
        </p:txBody>
      </p:sp>
    </p:spTree>
    <p:extLst>
      <p:ext uri="{BB962C8B-B14F-4D97-AF65-F5344CB8AC3E}">
        <p14:creationId xmlns:p14="http://schemas.microsoft.com/office/powerpoint/2010/main" val="2295665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366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a:t>這裡要用檢覈的內容呈現。</a:t>
            </a:r>
          </a:p>
        </p:txBody>
      </p:sp>
      <p:sp>
        <p:nvSpPr>
          <p:cNvPr id="6554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E9EE29-7B7D-4928-AEC1-066FF77758FB}" type="slidenum">
              <a:rPr lang="zh-TW" altLang="en-US" smtClean="0"/>
              <a:pPr fontAlgn="base">
                <a:spcBef>
                  <a:spcPct val="0"/>
                </a:spcBef>
                <a:spcAft>
                  <a:spcPct val="0"/>
                </a:spcAft>
                <a:defRPr/>
              </a:pPr>
              <a:t>26</a:t>
            </a:fld>
            <a:endParaRPr lang="zh-TW" altLang="en-US"/>
          </a:p>
        </p:txBody>
      </p:sp>
    </p:spTree>
    <p:extLst>
      <p:ext uri="{BB962C8B-B14F-4D97-AF65-F5344CB8AC3E}">
        <p14:creationId xmlns:p14="http://schemas.microsoft.com/office/powerpoint/2010/main" val="3086243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6"/>
          <p:cNvSpPr>
            <a:spLocks noGrp="1" noChangeArrowheads="1"/>
          </p:cNvSpPr>
          <p:nvPr>
            <p:ph type="ftr" sz="quarter" idx="4"/>
          </p:nvPr>
        </p:nvSpPr>
        <p:spPr>
          <a:noFill/>
        </p:spPr>
        <p:txBody>
          <a:bodyPr/>
          <a:lstStyle/>
          <a:p>
            <a:r>
              <a:rPr lang="en-US" altLang="zh-TW">
                <a:solidFill>
                  <a:prstClr val="black"/>
                </a:solidFill>
                <a:latin typeface="Arial" pitchFamily="34" charset="0"/>
              </a:rPr>
              <a:t>PTMS教育訓練</a:t>
            </a:r>
          </a:p>
        </p:txBody>
      </p:sp>
      <p:sp>
        <p:nvSpPr>
          <p:cNvPr id="155651" name="Rectangle 7"/>
          <p:cNvSpPr>
            <a:spLocks noGrp="1" noChangeArrowheads="1"/>
          </p:cNvSpPr>
          <p:nvPr>
            <p:ph type="sldNum" sz="quarter" idx="5"/>
          </p:nvPr>
        </p:nvSpPr>
        <p:spPr>
          <a:noFill/>
        </p:spPr>
        <p:txBody>
          <a:bodyPr/>
          <a:lstStyle/>
          <a:p>
            <a:fld id="{817C6DE9-3D68-4025-9B58-B9CD0A02FF49}" type="slidenum">
              <a:rPr lang="en-US" altLang="zh-TW" smtClean="0">
                <a:solidFill>
                  <a:prstClr val="black"/>
                </a:solidFill>
              </a:rPr>
              <a:pPr/>
              <a:t>27</a:t>
            </a:fld>
            <a:endParaRPr lang="en-US" altLang="zh-TW">
              <a:solidFill>
                <a:prstClr val="black"/>
              </a:solidFill>
            </a:endParaRPr>
          </a:p>
        </p:txBody>
      </p:sp>
      <p:sp>
        <p:nvSpPr>
          <p:cNvPr id="155652" name="Rectangle 2"/>
          <p:cNvSpPr>
            <a:spLocks noGrp="1" noRot="1" noChangeAspect="1" noChangeArrowheads="1" noTextEdit="1"/>
          </p:cNvSpPr>
          <p:nvPr>
            <p:ph type="sldImg"/>
          </p:nvPr>
        </p:nvSpPr>
        <p:spPr>
          <a:ln/>
        </p:spPr>
      </p:sp>
      <p:sp>
        <p:nvSpPr>
          <p:cNvPr id="155653" name="Rectangle 3"/>
          <p:cNvSpPr>
            <a:spLocks noGrp="1" noChangeArrowheads="1"/>
          </p:cNvSpPr>
          <p:nvPr>
            <p:ph type="body" idx="1"/>
          </p:nvPr>
        </p:nvSpPr>
        <p:spPr>
          <a:noFill/>
          <a:ln/>
        </p:spPr>
        <p:txBody>
          <a:bodyPr/>
          <a:lstStyle/>
          <a:p>
            <a:r>
              <a:rPr lang="zh-TW" altLang="en-US" sz="1000">
                <a:solidFill>
                  <a:srgbClr val="FF0000"/>
                </a:solidFill>
                <a:latin typeface="新細明體" pitchFamily="18" charset="-120"/>
                <a:ea typeface="新細明體" pitchFamily="18" charset="-120"/>
              </a:rPr>
              <a:t>注意：若沒有上傳檔案，審查意見將無法送出。</a:t>
            </a:r>
            <a:endParaRPr lang="zh-TW" altLang="en-US">
              <a:solidFill>
                <a:schemeClr val="accent2"/>
              </a:solidFill>
              <a:latin typeface="Arial" pitchFamily="34" charset="0"/>
              <a:ea typeface="新細明體" pitchFamily="18" charset="-120"/>
            </a:endParaRPr>
          </a:p>
        </p:txBody>
      </p:sp>
    </p:spTree>
    <p:extLst>
      <p:ext uri="{BB962C8B-B14F-4D97-AF65-F5344CB8AC3E}">
        <p14:creationId xmlns:p14="http://schemas.microsoft.com/office/powerpoint/2010/main" val="2985662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2595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a:t>注意：一定要上傳檔案</a:t>
            </a:r>
          </a:p>
        </p:txBody>
      </p:sp>
      <p:sp>
        <p:nvSpPr>
          <p:cNvPr id="71684"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5701D8-B0DD-4940-87DA-9EBFE0CC1261}" type="slidenum">
              <a:rPr lang="zh-TW" altLang="en-US" smtClean="0"/>
              <a:pPr fontAlgn="base">
                <a:spcBef>
                  <a:spcPct val="0"/>
                </a:spcBef>
                <a:spcAft>
                  <a:spcPct val="0"/>
                </a:spcAft>
                <a:defRPr/>
              </a:pPr>
              <a:t>28</a:t>
            </a:fld>
            <a:endParaRPr lang="zh-TW" altLang="en-US"/>
          </a:p>
        </p:txBody>
      </p:sp>
    </p:spTree>
    <p:extLst>
      <p:ext uri="{BB962C8B-B14F-4D97-AF65-F5344CB8AC3E}">
        <p14:creationId xmlns:p14="http://schemas.microsoft.com/office/powerpoint/2010/main" val="1398303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728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a:t>此封信先針對該計畫的人、委託者與計畫名稱為主</a:t>
            </a:r>
            <a:endParaRPr lang="en-US" altLang="zh-TW"/>
          </a:p>
          <a:p>
            <a:pPr eaLnBrk="1" hangingPunct="1">
              <a:spcBef>
                <a:spcPct val="0"/>
              </a:spcBef>
            </a:pPr>
            <a:r>
              <a:rPr lang="zh-TW" altLang="en-US"/>
              <a:t>但之後若在審查時從計畫書或</a:t>
            </a:r>
            <a:r>
              <a:rPr lang="en-US" altLang="zh-TW"/>
              <a:t>‘</a:t>
            </a:r>
            <a:r>
              <a:rPr lang="zh-TW" altLang="en-US"/>
              <a:t>相關資料發現應該要利益迴避，可透過電話與</a:t>
            </a:r>
            <a:r>
              <a:rPr lang="en-US" altLang="zh-TW"/>
              <a:t>IRB</a:t>
            </a:r>
            <a:r>
              <a:rPr lang="zh-TW" altLang="en-US"/>
              <a:t>人員溝通 。</a:t>
            </a:r>
          </a:p>
        </p:txBody>
      </p:sp>
      <p:sp>
        <p:nvSpPr>
          <p:cNvPr id="51204"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0AD259-EADD-4609-9E25-DF836E6BBBD8}" type="slidenum">
              <a:rPr lang="zh-TW" altLang="en-US" smtClean="0"/>
              <a:pPr fontAlgn="base">
                <a:spcBef>
                  <a:spcPct val="0"/>
                </a:spcBef>
                <a:spcAft>
                  <a:spcPct val="0"/>
                </a:spcAft>
                <a:defRPr/>
              </a:pPr>
              <a:t>32</a:t>
            </a:fld>
            <a:endParaRPr lang="zh-TW" altLang="en-US"/>
          </a:p>
        </p:txBody>
      </p:sp>
    </p:spTree>
    <p:extLst>
      <p:ext uri="{BB962C8B-B14F-4D97-AF65-F5344CB8AC3E}">
        <p14:creationId xmlns:p14="http://schemas.microsoft.com/office/powerpoint/2010/main" val="3719866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投影片圖像版面配置區 1"/>
          <p:cNvSpPr>
            <a:spLocks noGrp="1" noRot="1" noChangeAspect="1" noTextEdit="1"/>
          </p:cNvSpPr>
          <p:nvPr>
            <p:ph type="sldImg"/>
          </p:nvPr>
        </p:nvSpPr>
        <p:spPr>
          <a:ln/>
        </p:spPr>
      </p:sp>
      <p:sp>
        <p:nvSpPr>
          <p:cNvPr id="153603" name="備忘稿版面配置區 2"/>
          <p:cNvSpPr>
            <a:spLocks noGrp="1"/>
          </p:cNvSpPr>
          <p:nvPr>
            <p:ph type="body" idx="1"/>
          </p:nvPr>
        </p:nvSpPr>
        <p:spPr>
          <a:noFill/>
          <a:ln/>
        </p:spPr>
        <p:txBody>
          <a:bodyPr/>
          <a:lstStyle/>
          <a:p>
            <a:r>
              <a:rPr lang="zh-TW" altLang="en-US">
                <a:latin typeface="Arial" pitchFamily="34" charset="0"/>
                <a:ea typeface="新細明體" pitchFamily="18" charset="-120"/>
              </a:rPr>
              <a:t>若委員選擇同意審查，系統將寄出審查密碼通知信。密碼為</a:t>
            </a:r>
            <a:r>
              <a:rPr lang="en-US" altLang="zh-TW">
                <a:latin typeface="Arial" pitchFamily="34" charset="0"/>
                <a:ea typeface="新細明體" pitchFamily="18" charset="-120"/>
              </a:rPr>
              <a:t>8</a:t>
            </a:r>
            <a:r>
              <a:rPr lang="zh-TW" altLang="en-US">
                <a:latin typeface="Arial" pitchFamily="34" charset="0"/>
                <a:ea typeface="新細明體" pitchFamily="18" charset="-120"/>
              </a:rPr>
              <a:t>位數字英文大小寫。</a:t>
            </a:r>
            <a:endParaRPr lang="en-US" altLang="zh-TW">
              <a:latin typeface="Arial" pitchFamily="34" charset="0"/>
              <a:ea typeface="新細明體" pitchFamily="18" charset="-120"/>
            </a:endParaRPr>
          </a:p>
          <a:p>
            <a:r>
              <a:rPr lang="zh-TW" altLang="en-US">
                <a:latin typeface="Arial" pitchFamily="34" charset="0"/>
                <a:ea typeface="新細明體" pitchFamily="18" charset="-120"/>
              </a:rPr>
              <a:t>信件中審查期限的計算方法為</a:t>
            </a:r>
            <a:r>
              <a:rPr lang="en-US" altLang="zh-TW">
                <a:latin typeface="Arial" pitchFamily="34" charset="0"/>
                <a:ea typeface="新細明體" pitchFamily="18" charset="-120"/>
              </a:rPr>
              <a:t>PC</a:t>
            </a:r>
            <a:r>
              <a:rPr lang="zh-TW" altLang="en-US">
                <a:latin typeface="Arial" pitchFamily="34" charset="0"/>
                <a:ea typeface="新細明體" pitchFamily="18" charset="-120"/>
              </a:rPr>
              <a:t>指派日期加</a:t>
            </a:r>
            <a:r>
              <a:rPr lang="en-US" altLang="zh-TW">
                <a:latin typeface="Arial" pitchFamily="34" charset="0"/>
                <a:ea typeface="新細明體" pitchFamily="18" charset="-120"/>
              </a:rPr>
              <a:t>10</a:t>
            </a:r>
            <a:r>
              <a:rPr lang="zh-TW" altLang="en-US">
                <a:latin typeface="Arial" pitchFamily="34" charset="0"/>
                <a:ea typeface="新細明體" pitchFamily="18" charset="-120"/>
              </a:rPr>
              <a:t>天，</a:t>
            </a:r>
            <a:endParaRPr lang="en-US" altLang="zh-TW">
              <a:latin typeface="Arial" pitchFamily="34" charset="0"/>
              <a:ea typeface="新細明體" pitchFamily="18" charset="-120"/>
            </a:endParaRPr>
          </a:p>
          <a:p>
            <a:r>
              <a:rPr lang="zh-TW" altLang="en-US">
                <a:latin typeface="Arial" pitchFamily="34" charset="0"/>
                <a:ea typeface="新細明體" pitchFamily="18" charset="-120"/>
              </a:rPr>
              <a:t>若委員沒有線上回覆審查意見，第七天會寄第一次提醒信，第</a:t>
            </a:r>
            <a:r>
              <a:rPr lang="en-US" altLang="zh-TW">
                <a:latin typeface="Arial" pitchFamily="34" charset="0"/>
                <a:ea typeface="新細明體" pitchFamily="18" charset="-120"/>
              </a:rPr>
              <a:t>11</a:t>
            </a:r>
            <a:r>
              <a:rPr lang="zh-TW" altLang="en-US">
                <a:latin typeface="Arial" pitchFamily="34" charset="0"/>
                <a:ea typeface="新細明體" pitchFamily="18" charset="-120"/>
              </a:rPr>
              <a:t>天凌晨會寄最後提醒信</a:t>
            </a:r>
            <a:r>
              <a:rPr lang="en-US" altLang="zh-TW">
                <a:latin typeface="Arial" pitchFamily="34" charset="0"/>
                <a:ea typeface="新細明體" pitchFamily="18" charset="-120"/>
              </a:rPr>
              <a:t>(</a:t>
            </a:r>
            <a:r>
              <a:rPr lang="zh-TW" altLang="en-US">
                <a:latin typeface="Arial" pitchFamily="34" charset="0"/>
                <a:ea typeface="新細明體" pitchFamily="18" charset="-120"/>
              </a:rPr>
              <a:t>同時寄給</a:t>
            </a:r>
            <a:r>
              <a:rPr lang="en-US" altLang="zh-TW">
                <a:latin typeface="Arial" pitchFamily="34" charset="0"/>
                <a:ea typeface="新細明體" pitchFamily="18" charset="-120"/>
              </a:rPr>
              <a:t>PC)</a:t>
            </a:r>
            <a:r>
              <a:rPr lang="zh-TW" altLang="en-US">
                <a:latin typeface="Arial" pitchFamily="34" charset="0"/>
                <a:ea typeface="新細明體" pitchFamily="18" charset="-120"/>
              </a:rPr>
              <a:t>。</a:t>
            </a:r>
          </a:p>
        </p:txBody>
      </p:sp>
      <p:sp>
        <p:nvSpPr>
          <p:cNvPr id="153604" name="頁尾版面配置區 3"/>
          <p:cNvSpPr>
            <a:spLocks noGrp="1"/>
          </p:cNvSpPr>
          <p:nvPr>
            <p:ph type="ftr" sz="quarter" idx="4"/>
          </p:nvPr>
        </p:nvSpPr>
        <p:spPr>
          <a:noFill/>
        </p:spPr>
        <p:txBody>
          <a:bodyPr/>
          <a:lstStyle/>
          <a:p>
            <a:r>
              <a:rPr lang="en-US" altLang="zh-TW">
                <a:latin typeface="Arial" pitchFamily="34" charset="0"/>
              </a:rPr>
              <a:t>PTMS教育訓練</a:t>
            </a:r>
          </a:p>
        </p:txBody>
      </p:sp>
      <p:sp>
        <p:nvSpPr>
          <p:cNvPr id="153605" name="投影片編號版面配置區 4"/>
          <p:cNvSpPr>
            <a:spLocks noGrp="1"/>
          </p:cNvSpPr>
          <p:nvPr>
            <p:ph type="sldNum" sz="quarter" idx="5"/>
          </p:nvPr>
        </p:nvSpPr>
        <p:spPr>
          <a:noFill/>
        </p:spPr>
        <p:txBody>
          <a:bodyPr/>
          <a:lstStyle/>
          <a:p>
            <a:fld id="{069208B1-2F32-4252-8BEF-F0C3C5D23C9C}" type="slidenum">
              <a:rPr lang="en-US" altLang="zh-TW" smtClean="0"/>
              <a:pPr/>
              <a:t>33</a:t>
            </a:fld>
            <a:endParaRPr lang="en-US" altLang="zh-TW"/>
          </a:p>
        </p:txBody>
      </p:sp>
    </p:spTree>
    <p:extLst>
      <p:ext uri="{BB962C8B-B14F-4D97-AF65-F5344CB8AC3E}">
        <p14:creationId xmlns:p14="http://schemas.microsoft.com/office/powerpoint/2010/main" val="914981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366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a:t>這裡要用檢覈的內容呈現。</a:t>
            </a:r>
          </a:p>
        </p:txBody>
      </p:sp>
      <p:sp>
        <p:nvSpPr>
          <p:cNvPr id="6554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E9EE29-7B7D-4928-AEC1-066FF77758FB}" type="slidenum">
              <a:rPr lang="zh-TW" altLang="en-US" smtClean="0"/>
              <a:pPr fontAlgn="base">
                <a:spcBef>
                  <a:spcPct val="0"/>
                </a:spcBef>
                <a:spcAft>
                  <a:spcPct val="0"/>
                </a:spcAft>
                <a:defRPr/>
              </a:pPr>
              <a:t>35</a:t>
            </a:fld>
            <a:endParaRPr lang="zh-TW" altLang="en-US"/>
          </a:p>
        </p:txBody>
      </p:sp>
    </p:spTree>
    <p:extLst>
      <p:ext uri="{BB962C8B-B14F-4D97-AF65-F5344CB8AC3E}">
        <p14:creationId xmlns:p14="http://schemas.microsoft.com/office/powerpoint/2010/main" val="903800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3824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7578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0B5968-44EF-443C-9421-010AE0149745}" type="slidenum">
              <a:rPr lang="zh-TW" altLang="en-US" smtClean="0"/>
              <a:pPr fontAlgn="base">
                <a:spcBef>
                  <a:spcPct val="0"/>
                </a:spcBef>
                <a:spcAft>
                  <a:spcPct val="0"/>
                </a:spcAft>
                <a:defRPr/>
              </a:pPr>
              <a:t>40</a:t>
            </a:fld>
            <a:endParaRPr lang="zh-TW" altLang="en-US"/>
          </a:p>
        </p:txBody>
      </p:sp>
    </p:spTree>
    <p:extLst>
      <p:ext uri="{BB962C8B-B14F-4D97-AF65-F5344CB8AC3E}">
        <p14:creationId xmlns:p14="http://schemas.microsoft.com/office/powerpoint/2010/main" val="518657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9700" y="768350"/>
            <a:ext cx="6819900" cy="3836988"/>
          </a:xfrm>
        </p:spPr>
      </p:sp>
      <p:sp>
        <p:nvSpPr>
          <p:cNvPr id="3" name="備忘稿版面配置區 2"/>
          <p:cNvSpPr>
            <a:spLocks noGrp="1"/>
          </p:cNvSpPr>
          <p:nvPr>
            <p:ph type="body" idx="1"/>
          </p:nvPr>
        </p:nvSpPr>
        <p:spPr/>
        <p:txBody>
          <a:bodyPr>
            <a:normAutofit/>
          </a:bodyPr>
          <a:lstStyle/>
          <a:p>
            <a:pPr algn="ctr" eaLnBrk="1" hangingPunct="1"/>
            <a:endParaRPr lang="zh-TW" altLang="en-US" b="1" dirty="0">
              <a:ea typeface="標楷體" pitchFamily="65" charset="-120"/>
            </a:endParaRPr>
          </a:p>
        </p:txBody>
      </p:sp>
      <p:sp>
        <p:nvSpPr>
          <p:cNvPr id="4" name="投影片編號版面配置區 3"/>
          <p:cNvSpPr>
            <a:spLocks noGrp="1"/>
          </p:cNvSpPr>
          <p:nvPr>
            <p:ph type="sldNum" sz="quarter" idx="10"/>
          </p:nvPr>
        </p:nvSpPr>
        <p:spPr/>
        <p:txBody>
          <a:bodyPr/>
          <a:lstStyle/>
          <a:p>
            <a:pPr>
              <a:defRPr/>
            </a:pPr>
            <a:fld id="{FA67207F-BFDC-4CE8-AB3B-940028F4BBEA}" type="slidenum">
              <a:rPr lang="en-US" altLang="zh-TW" smtClean="0"/>
              <a:pPr>
                <a:defRPr/>
              </a:pPr>
              <a:t>3</a:t>
            </a:fld>
            <a:endParaRPr lang="en-US" altLang="zh-TW"/>
          </a:p>
        </p:txBody>
      </p:sp>
    </p:spTree>
    <p:extLst>
      <p:ext uri="{BB962C8B-B14F-4D97-AF65-F5344CB8AC3E}">
        <p14:creationId xmlns:p14="http://schemas.microsoft.com/office/powerpoint/2010/main" val="2024388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頁尾版面配置區 3"/>
          <p:cNvSpPr>
            <a:spLocks noGrp="1"/>
          </p:cNvSpPr>
          <p:nvPr>
            <p:ph type="ftr" sz="quarter" idx="10"/>
          </p:nvPr>
        </p:nvSpPr>
        <p:spPr/>
        <p:txBody>
          <a:bodyPr/>
          <a:lstStyle/>
          <a:p>
            <a:pPr>
              <a:defRPr/>
            </a:pPr>
            <a:r>
              <a:rPr lang="en-US" altLang="zh-TW">
                <a:solidFill>
                  <a:srgbClr val="000000"/>
                </a:solidFill>
              </a:rPr>
              <a:t>PTMS教育訓練</a:t>
            </a:r>
          </a:p>
        </p:txBody>
      </p:sp>
      <p:sp>
        <p:nvSpPr>
          <p:cNvPr id="5" name="投影片編號版面配置區 4"/>
          <p:cNvSpPr>
            <a:spLocks noGrp="1"/>
          </p:cNvSpPr>
          <p:nvPr>
            <p:ph type="sldNum" sz="quarter" idx="11"/>
          </p:nvPr>
        </p:nvSpPr>
        <p:spPr/>
        <p:txBody>
          <a:bodyPr/>
          <a:lstStyle/>
          <a:p>
            <a:pPr>
              <a:defRPr/>
            </a:pPr>
            <a:fld id="{46178EE6-77EA-4FC1-AAFF-D10B09E688F4}" type="slidenum">
              <a:rPr lang="en-US" altLang="zh-TW" smtClean="0">
                <a:solidFill>
                  <a:srgbClr val="000000"/>
                </a:solidFill>
              </a:rPr>
              <a:pPr>
                <a:defRPr/>
              </a:pPr>
              <a:t>9</a:t>
            </a:fld>
            <a:endParaRPr lang="en-US" altLang="zh-TW">
              <a:solidFill>
                <a:srgbClr val="000000"/>
              </a:solidFill>
            </a:endParaRPr>
          </a:p>
        </p:txBody>
      </p:sp>
    </p:spTree>
    <p:extLst>
      <p:ext uri="{BB962C8B-B14F-4D97-AF65-F5344CB8AC3E}">
        <p14:creationId xmlns:p14="http://schemas.microsoft.com/office/powerpoint/2010/main" val="591694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頁尾版面配置區 3"/>
          <p:cNvSpPr>
            <a:spLocks noGrp="1"/>
          </p:cNvSpPr>
          <p:nvPr>
            <p:ph type="ftr" sz="quarter" idx="10"/>
          </p:nvPr>
        </p:nvSpPr>
        <p:spPr/>
        <p:txBody>
          <a:bodyPr/>
          <a:lstStyle/>
          <a:p>
            <a:pPr>
              <a:defRPr/>
            </a:pPr>
            <a:r>
              <a:rPr lang="en-US" altLang="zh-TW">
                <a:solidFill>
                  <a:srgbClr val="000000"/>
                </a:solidFill>
              </a:rPr>
              <a:t>PTMS教育訓練</a:t>
            </a:r>
          </a:p>
        </p:txBody>
      </p:sp>
      <p:sp>
        <p:nvSpPr>
          <p:cNvPr id="5" name="投影片編號版面配置區 4"/>
          <p:cNvSpPr>
            <a:spLocks noGrp="1"/>
          </p:cNvSpPr>
          <p:nvPr>
            <p:ph type="sldNum" sz="quarter" idx="11"/>
          </p:nvPr>
        </p:nvSpPr>
        <p:spPr/>
        <p:txBody>
          <a:bodyPr/>
          <a:lstStyle/>
          <a:p>
            <a:pPr>
              <a:defRPr/>
            </a:pPr>
            <a:fld id="{46178EE6-77EA-4FC1-AAFF-D10B09E688F4}" type="slidenum">
              <a:rPr lang="en-US" altLang="zh-TW" smtClean="0">
                <a:solidFill>
                  <a:srgbClr val="000000"/>
                </a:solidFill>
              </a:rPr>
              <a:pPr>
                <a:defRPr/>
              </a:pPr>
              <a:t>10</a:t>
            </a:fld>
            <a:endParaRPr lang="en-US" altLang="zh-TW">
              <a:solidFill>
                <a:srgbClr val="000000"/>
              </a:solidFill>
            </a:endParaRPr>
          </a:p>
        </p:txBody>
      </p:sp>
    </p:spTree>
    <p:extLst>
      <p:ext uri="{BB962C8B-B14F-4D97-AF65-F5344CB8AC3E}">
        <p14:creationId xmlns:p14="http://schemas.microsoft.com/office/powerpoint/2010/main" val="941323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39700" y="768350"/>
            <a:ext cx="6819900" cy="3836988"/>
          </a:xfrm>
          <a:ln/>
        </p:spPr>
      </p:sp>
      <p:sp>
        <p:nvSpPr>
          <p:cNvPr id="686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4370">
              <a:defRPr/>
            </a:pPr>
            <a:r>
              <a:rPr lang="zh-TW" altLang="en-US" dirty="0">
                <a:solidFill>
                  <a:srgbClr val="FF0000"/>
                </a:solidFill>
                <a:latin typeface="Times New Roman" panose="02020603050405020304" pitchFamily="18" charset="0"/>
                <a:ea typeface="標楷體" panose="03000509000000000000" pitchFamily="65" charset="-120"/>
              </a:rPr>
              <a:t>以</a:t>
            </a:r>
            <a:r>
              <a:rPr lang="en-US" altLang="zh-TW" dirty="0">
                <a:solidFill>
                  <a:srgbClr val="FF0000"/>
                </a:solidFill>
                <a:latin typeface="Times New Roman" panose="02020603050405020304" pitchFamily="18" charset="0"/>
                <a:ea typeface="標楷體" panose="03000509000000000000" pitchFamily="65" charset="-120"/>
              </a:rPr>
              <a:t>“</a:t>
            </a:r>
            <a:r>
              <a:rPr lang="zh-TW" altLang="en-US" dirty="0">
                <a:solidFill>
                  <a:srgbClr val="FF0000"/>
                </a:solidFill>
                <a:latin typeface="Times New Roman" panose="02020603050405020304" pitchFamily="18" charset="0"/>
                <a:ea typeface="標楷體" panose="03000509000000000000" pitchFamily="65" charset="-120"/>
              </a:rPr>
              <a:t> </a:t>
            </a:r>
            <a:r>
              <a:rPr lang="en-US" altLang="zh-TW" dirty="0">
                <a:solidFill>
                  <a:srgbClr val="FF0000"/>
                </a:solidFill>
                <a:latin typeface="Times New Roman" panose="02020603050405020304" pitchFamily="18" charset="0"/>
                <a:ea typeface="標楷體" panose="03000509000000000000" pitchFamily="65" charset="-120"/>
              </a:rPr>
              <a:t>,</a:t>
            </a:r>
            <a:r>
              <a:rPr lang="zh-TW" altLang="en-US" dirty="0">
                <a:solidFill>
                  <a:srgbClr val="FF0000"/>
                </a:solidFill>
                <a:latin typeface="Times New Roman" panose="02020603050405020304" pitchFamily="18" charset="0"/>
                <a:ea typeface="標楷體" panose="03000509000000000000" pitchFamily="65" charset="-120"/>
              </a:rPr>
              <a:t> </a:t>
            </a:r>
            <a:r>
              <a:rPr lang="en-US" altLang="zh-TW" dirty="0">
                <a:solidFill>
                  <a:srgbClr val="FF0000"/>
                </a:solidFill>
                <a:latin typeface="Times New Roman" panose="02020603050405020304" pitchFamily="18" charset="0"/>
                <a:ea typeface="標楷體" panose="03000509000000000000" pitchFamily="65" charset="-120"/>
              </a:rPr>
              <a:t>”</a:t>
            </a:r>
            <a:r>
              <a:rPr lang="zh-TW" altLang="en-US" dirty="0">
                <a:solidFill>
                  <a:srgbClr val="FF0000"/>
                </a:solidFill>
                <a:latin typeface="Times New Roman" panose="02020603050405020304" pitchFamily="18" charset="0"/>
                <a:ea typeface="標楷體" panose="03000509000000000000" pitchFamily="65" charset="-120"/>
              </a:rPr>
              <a:t>及空格區分，可輸入多個電子信箱</a:t>
            </a:r>
            <a:endParaRPr lang="en-US" altLang="zh-TW" dirty="0">
              <a:solidFill>
                <a:srgbClr val="FF0000"/>
              </a:solidFill>
              <a:ea typeface="標楷體" panose="03000509000000000000" pitchFamily="65" charset="-120"/>
            </a:endParaRPr>
          </a:p>
          <a:p>
            <a:endParaRPr lang="en-US" altLang="zh-TW" dirty="0"/>
          </a:p>
        </p:txBody>
      </p:sp>
    </p:spTree>
    <p:extLst>
      <p:ext uri="{BB962C8B-B14F-4D97-AF65-F5344CB8AC3E}">
        <p14:creationId xmlns:p14="http://schemas.microsoft.com/office/powerpoint/2010/main" val="478554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投影片圖像版面配置區 1"/>
          <p:cNvSpPr>
            <a:spLocks noGrp="1" noRot="1" noChangeAspect="1" noTextEdit="1"/>
          </p:cNvSpPr>
          <p:nvPr>
            <p:ph type="sldImg"/>
          </p:nvPr>
        </p:nvSpPr>
        <p:spPr>
          <a:ln/>
        </p:spPr>
      </p:sp>
      <p:sp>
        <p:nvSpPr>
          <p:cNvPr id="152579" name="備忘稿版面配置區 2"/>
          <p:cNvSpPr>
            <a:spLocks noGrp="1"/>
          </p:cNvSpPr>
          <p:nvPr>
            <p:ph type="body" idx="1"/>
          </p:nvPr>
        </p:nvSpPr>
        <p:spPr>
          <a:noFill/>
          <a:ln/>
        </p:spPr>
        <p:txBody>
          <a:bodyPr/>
          <a:lstStyle/>
          <a:p>
            <a:r>
              <a:rPr lang="zh-TW" altLang="en-US" dirty="0">
                <a:latin typeface="Arial" pitchFamily="34" charset="0"/>
                <a:ea typeface="新細明體" pitchFamily="18" charset="-120"/>
              </a:rPr>
              <a:t>信件中會有計畫簡單的基本資訊，及列出利益迴避原則。</a:t>
            </a:r>
            <a:endParaRPr lang="en-US" altLang="zh-TW" dirty="0">
              <a:latin typeface="Arial" pitchFamily="34" charset="0"/>
              <a:ea typeface="新細明體" pitchFamily="18" charset="-120"/>
            </a:endParaRPr>
          </a:p>
          <a:p>
            <a:r>
              <a:rPr lang="zh-TW" altLang="en-US" dirty="0">
                <a:latin typeface="Arial" pitchFamily="34" charset="0"/>
                <a:ea typeface="新細明體" pitchFamily="18" charset="-120"/>
              </a:rPr>
              <a:t>委員閱讀後須點選信中連結，登入系統後選擇是否同意審查。</a:t>
            </a:r>
            <a:endParaRPr lang="en-US" altLang="zh-TW" dirty="0">
              <a:latin typeface="Arial" pitchFamily="34" charset="0"/>
              <a:ea typeface="新細明體" pitchFamily="18" charset="-120"/>
            </a:endParaRPr>
          </a:p>
          <a:p>
            <a:r>
              <a:rPr lang="zh-TW" altLang="en-US" dirty="0">
                <a:latin typeface="Arial" pitchFamily="34" charset="0"/>
                <a:ea typeface="新細明體" pitchFamily="18" charset="-120"/>
              </a:rPr>
              <a:t>此封信件寄出後加兩天會寄第一次提醒信，</a:t>
            </a:r>
            <a:endParaRPr lang="en-US" altLang="zh-TW" dirty="0">
              <a:latin typeface="Arial" pitchFamily="34" charset="0"/>
              <a:ea typeface="新細明體" pitchFamily="18" charset="-120"/>
            </a:endParaRPr>
          </a:p>
          <a:p>
            <a:r>
              <a:rPr lang="zh-TW" altLang="en-US" dirty="0">
                <a:latin typeface="Arial" pitchFamily="34" charset="0"/>
                <a:ea typeface="新細明體" pitchFamily="18" charset="-120"/>
              </a:rPr>
              <a:t>加三天會寄最後提醒信給委員</a:t>
            </a:r>
            <a:r>
              <a:rPr lang="en-US" altLang="zh-TW" dirty="0">
                <a:latin typeface="Arial" pitchFamily="34" charset="0"/>
                <a:ea typeface="新細明體" pitchFamily="18" charset="-120"/>
              </a:rPr>
              <a:t>(</a:t>
            </a:r>
            <a:r>
              <a:rPr lang="zh-TW" altLang="en-US" dirty="0">
                <a:latin typeface="Arial" pitchFamily="34" charset="0"/>
                <a:ea typeface="新細明體" pitchFamily="18" charset="-120"/>
              </a:rPr>
              <a:t>同時寄給</a:t>
            </a:r>
            <a:r>
              <a:rPr lang="en-US" altLang="zh-TW" dirty="0">
                <a:latin typeface="Arial" pitchFamily="34" charset="0"/>
                <a:ea typeface="新細明體" pitchFamily="18" charset="-120"/>
              </a:rPr>
              <a:t>PC)</a:t>
            </a:r>
            <a:r>
              <a:rPr lang="zh-TW" altLang="en-US" dirty="0">
                <a:latin typeface="Arial" pitchFamily="34" charset="0"/>
                <a:ea typeface="新細明體" pitchFamily="18" charset="-120"/>
              </a:rPr>
              <a:t>。</a:t>
            </a:r>
          </a:p>
        </p:txBody>
      </p:sp>
      <p:sp>
        <p:nvSpPr>
          <p:cNvPr id="152580" name="頁尾版面配置區 3"/>
          <p:cNvSpPr>
            <a:spLocks noGrp="1"/>
          </p:cNvSpPr>
          <p:nvPr>
            <p:ph type="ftr" sz="quarter" idx="4"/>
          </p:nvPr>
        </p:nvSpPr>
        <p:spPr>
          <a:noFill/>
        </p:spPr>
        <p:txBody>
          <a:bodyPr/>
          <a:lstStyle/>
          <a:p>
            <a:r>
              <a:rPr lang="en-US" altLang="zh-TW">
                <a:latin typeface="Arial" pitchFamily="34" charset="0"/>
              </a:rPr>
              <a:t>PTMS教育訓練</a:t>
            </a:r>
          </a:p>
        </p:txBody>
      </p:sp>
      <p:sp>
        <p:nvSpPr>
          <p:cNvPr id="152581" name="投影片編號版面配置區 4"/>
          <p:cNvSpPr>
            <a:spLocks noGrp="1"/>
          </p:cNvSpPr>
          <p:nvPr>
            <p:ph type="sldNum" sz="quarter" idx="5"/>
          </p:nvPr>
        </p:nvSpPr>
        <p:spPr>
          <a:noFill/>
        </p:spPr>
        <p:txBody>
          <a:bodyPr/>
          <a:lstStyle/>
          <a:p>
            <a:fld id="{91558C11-ED2B-41C8-A092-8EA4604FB3E2}" type="slidenum">
              <a:rPr lang="en-US" altLang="zh-TW" smtClean="0"/>
              <a:pPr/>
              <a:t>14</a:t>
            </a:fld>
            <a:endParaRPr lang="en-US" altLang="zh-TW"/>
          </a:p>
        </p:txBody>
      </p:sp>
    </p:spTree>
    <p:extLst>
      <p:ext uri="{BB962C8B-B14F-4D97-AF65-F5344CB8AC3E}">
        <p14:creationId xmlns:p14="http://schemas.microsoft.com/office/powerpoint/2010/main" val="2816516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933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5222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6FD736-C4EF-40FE-A10D-4D7895480E20}" type="slidenum">
              <a:rPr lang="zh-TW" altLang="en-US" smtClean="0"/>
              <a:pPr fontAlgn="base">
                <a:spcBef>
                  <a:spcPct val="0"/>
                </a:spcBef>
                <a:spcAft>
                  <a:spcPct val="0"/>
                </a:spcAft>
                <a:defRPr/>
              </a:pPr>
              <a:t>15</a:t>
            </a:fld>
            <a:endParaRPr lang="zh-TW" altLang="en-US"/>
          </a:p>
        </p:txBody>
      </p:sp>
    </p:spTree>
    <p:extLst>
      <p:ext uri="{BB962C8B-B14F-4D97-AF65-F5344CB8AC3E}">
        <p14:creationId xmlns:p14="http://schemas.microsoft.com/office/powerpoint/2010/main" val="1016832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137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53252"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7FC18D-599C-4100-80F4-B8BE5AD74FD8}" type="slidenum">
              <a:rPr lang="zh-TW" altLang="en-US" smtClean="0"/>
              <a:pPr fontAlgn="base">
                <a:spcBef>
                  <a:spcPct val="0"/>
                </a:spcBef>
                <a:spcAft>
                  <a:spcPct val="0"/>
                </a:spcAft>
                <a:defRPr/>
              </a:pPr>
              <a:t>17</a:t>
            </a:fld>
            <a:endParaRPr lang="zh-TW" altLang="en-US"/>
          </a:p>
        </p:txBody>
      </p:sp>
    </p:spTree>
    <p:extLst>
      <p:ext uri="{BB962C8B-B14F-4D97-AF65-F5344CB8AC3E}">
        <p14:creationId xmlns:p14="http://schemas.microsoft.com/office/powerpoint/2010/main" val="3317236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49156"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0D432B-01FB-4F6A-AAB5-125A372C76A1}" type="slidenum">
              <a:rPr lang="zh-TW" altLang="en-US" smtClean="0"/>
              <a:pPr fontAlgn="base">
                <a:spcBef>
                  <a:spcPct val="0"/>
                </a:spcBef>
                <a:spcAft>
                  <a:spcPct val="0"/>
                </a:spcAft>
                <a:defRPr/>
              </a:pPr>
              <a:t>21</a:t>
            </a:fld>
            <a:endParaRPr lang="zh-TW" altLang="en-US"/>
          </a:p>
        </p:txBody>
      </p:sp>
    </p:spTree>
    <p:extLst>
      <p:ext uri="{BB962C8B-B14F-4D97-AF65-F5344CB8AC3E}">
        <p14:creationId xmlns:p14="http://schemas.microsoft.com/office/powerpoint/2010/main" val="3710030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077538"/>
            <a:ext cx="5136776" cy="2387600"/>
          </a:xfrm>
        </p:spPr>
        <p:txBody>
          <a:bodyPr anchor="ctr">
            <a:normAutofit/>
          </a:bodyPr>
          <a:lstStyle>
            <a:lvl1pPr algn="ctr">
              <a:defRPr sz="4000">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副標題 2"/>
          <p:cNvSpPr>
            <a:spLocks noGrp="1"/>
          </p:cNvSpPr>
          <p:nvPr>
            <p:ph type="subTitle" idx="1" hasCustomPrompt="1"/>
          </p:nvPr>
        </p:nvSpPr>
        <p:spPr>
          <a:xfrm>
            <a:off x="1524000" y="3962400"/>
            <a:ext cx="5136776" cy="1295400"/>
          </a:xfrm>
          <a:prstGeom prst="rect">
            <a:avLst/>
          </a:prstGeom>
        </p:spPr>
        <p:txBody>
          <a:bodyPr lIns="0" tIns="0" rIns="0" bIns="0"/>
          <a:lstStyle>
            <a:lvl1pPr marL="0" indent="0" algn="l">
              <a:buNone/>
              <a:defRPr sz="2400">
                <a:latin typeface="微軟正黑體" panose="020B0604030504040204" pitchFamily="34" charset="-120"/>
                <a:ea typeface="微軟正黑體"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a:t>簡報者：</a:t>
            </a:r>
          </a:p>
        </p:txBody>
      </p:sp>
      <p:sp>
        <p:nvSpPr>
          <p:cNvPr id="6" name="投影片編號版面配置區 5"/>
          <p:cNvSpPr>
            <a:spLocks noGrp="1"/>
          </p:cNvSpPr>
          <p:nvPr>
            <p:ph type="sldNum" sz="quarter" idx="12"/>
          </p:nvPr>
        </p:nvSpPr>
        <p:spPr>
          <a:xfrm>
            <a:off x="11264153" y="6428068"/>
            <a:ext cx="927847" cy="365125"/>
          </a:xfrm>
          <a:prstGeom prst="rect">
            <a:avLst/>
          </a:prstGeom>
        </p:spPr>
        <p:txBody>
          <a:bodyPr/>
          <a:lstStyle/>
          <a:p>
            <a:fld id="{73C3464C-574D-472A-928F-219C3588977D}" type="slidenum">
              <a:rPr lang="zh-TW" altLang="en-US" smtClean="0"/>
              <a:t>‹#›</a:t>
            </a:fld>
            <a:endParaRPr lang="zh-TW" altLang="en-US"/>
          </a:p>
        </p:txBody>
      </p:sp>
      <p:sp>
        <p:nvSpPr>
          <p:cNvPr id="7" name="矩形 6"/>
          <p:cNvSpPr/>
          <p:nvPr userDrawn="1"/>
        </p:nvSpPr>
        <p:spPr>
          <a:xfrm>
            <a:off x="0" y="0"/>
            <a:ext cx="12192000" cy="6858000"/>
          </a:xfrm>
          <a:prstGeom prst="rect">
            <a:avLst/>
          </a:prstGeom>
          <a:noFill/>
          <a:ln w="38100">
            <a:solidFill>
              <a:srgbClr val="F0BE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5" name="群組 4"/>
          <p:cNvGrpSpPr/>
          <p:nvPr userDrawn="1"/>
        </p:nvGrpSpPr>
        <p:grpSpPr>
          <a:xfrm>
            <a:off x="7273944" y="705097"/>
            <a:ext cx="3666871" cy="4153776"/>
            <a:chOff x="7649864" y="571072"/>
            <a:chExt cx="3666871" cy="4153776"/>
          </a:xfrm>
        </p:grpSpPr>
        <p:pic>
          <p:nvPicPr>
            <p:cNvPr id="8" name="圖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9864" y="571072"/>
              <a:ext cx="3580726" cy="3580726"/>
            </a:xfrm>
            <a:prstGeom prst="rect">
              <a:avLst/>
            </a:prstGeom>
          </p:spPr>
        </p:pic>
        <p:sp>
          <p:nvSpPr>
            <p:cNvPr id="9" name="標題 1"/>
            <p:cNvSpPr txBox="1">
              <a:spLocks/>
            </p:cNvSpPr>
            <p:nvPr userDrawn="1"/>
          </p:nvSpPr>
          <p:spPr>
            <a:xfrm>
              <a:off x="8059347" y="3612786"/>
              <a:ext cx="2761761" cy="808650"/>
            </a:xfrm>
            <a:prstGeom prst="rect">
              <a:avLst/>
            </a:prstGeom>
          </p:spPr>
          <p:txBody>
            <a:bodyPr vert="horz" lIns="0" tIns="0" rIns="0" bIns="0" rtlCol="0" anchor="ctr">
              <a:normAutofit fontScale="77500" lnSpcReduction="20000"/>
            </a:bodyPr>
            <a:lstStyle>
              <a:lvl1pPr algn="ctr" defTabSz="914400" rtl="0" eaLnBrk="1" latinLnBrk="0" hangingPunct="1">
                <a:lnSpc>
                  <a:spcPct val="90000"/>
                </a:lnSpc>
                <a:spcBef>
                  <a:spcPct val="0"/>
                </a:spcBef>
                <a:buNone/>
                <a:defRPr sz="4000" kern="1200">
                  <a:solidFill>
                    <a:schemeClr val="tx1"/>
                  </a:solidFill>
                  <a:latin typeface="微軟正黑體" panose="020B0604030504040204" pitchFamily="34" charset="-120"/>
                  <a:ea typeface="微軟正黑體" panose="020B0604030504040204" pitchFamily="34" charset="-120"/>
                  <a:cs typeface="+mj-cs"/>
                </a:defRPr>
              </a:lvl1pPr>
            </a:lstStyle>
            <a:p>
              <a:r>
                <a:rPr lang="en-US" altLang="zh-TW" sz="8800" dirty="0">
                  <a:latin typeface="Segoe UI Emoji" panose="020B0502040204020203" pitchFamily="34" charset="0"/>
                  <a:ea typeface="Segoe UI Emoji" panose="020B0502040204020203" pitchFamily="34" charset="0"/>
                </a:rPr>
                <a:t>CIMS</a:t>
              </a:r>
            </a:p>
          </p:txBody>
        </p:sp>
        <p:sp>
          <p:nvSpPr>
            <p:cNvPr id="4" name="矩形 3"/>
            <p:cNvSpPr/>
            <p:nvPr userDrawn="1"/>
          </p:nvSpPr>
          <p:spPr>
            <a:xfrm>
              <a:off x="7842514" y="4417071"/>
              <a:ext cx="3474221" cy="307777"/>
            </a:xfrm>
            <a:prstGeom prst="rect">
              <a:avLst/>
            </a:prstGeom>
          </p:spPr>
          <p:txBody>
            <a:bodyPr wrap="none">
              <a:spAutoFit/>
            </a:bodyPr>
            <a:lstStyle/>
            <a:p>
              <a:r>
                <a:rPr lang="en-US" altLang="zh-TW" sz="1400" b="1" kern="1200" dirty="0">
                  <a:solidFill>
                    <a:schemeClr val="accent2"/>
                  </a:solidFill>
                  <a:latin typeface="+mn-lt"/>
                  <a:ea typeface="+mn-ea"/>
                  <a:cs typeface="+mn-cs"/>
                </a:rPr>
                <a:t>C</a:t>
              </a:r>
              <a:r>
                <a:rPr lang="en-US" altLang="zh-TW" sz="1400" dirty="0"/>
                <a:t>linical </a:t>
              </a:r>
              <a:r>
                <a:rPr lang="en-US" altLang="zh-TW" sz="1400" b="1" kern="1200" dirty="0">
                  <a:solidFill>
                    <a:schemeClr val="accent2"/>
                  </a:solidFill>
                  <a:latin typeface="+mn-lt"/>
                  <a:ea typeface="+mn-ea"/>
                  <a:cs typeface="+mn-cs"/>
                </a:rPr>
                <a:t>I</a:t>
              </a:r>
              <a:r>
                <a:rPr lang="en-US" altLang="zh-TW" sz="1400" dirty="0"/>
                <a:t>nformatics and </a:t>
              </a:r>
              <a:r>
                <a:rPr lang="en-US" altLang="zh-TW" sz="1400" b="1" kern="1200" dirty="0">
                  <a:solidFill>
                    <a:schemeClr val="accent2"/>
                  </a:solidFill>
                  <a:latin typeface="+mn-lt"/>
                  <a:ea typeface="+mn-ea"/>
                  <a:cs typeface="+mn-cs"/>
                </a:rPr>
                <a:t>M</a:t>
              </a:r>
              <a:r>
                <a:rPr lang="en-US" altLang="zh-TW" sz="1400" dirty="0"/>
                <a:t>anagement </a:t>
              </a:r>
              <a:r>
                <a:rPr lang="en-US" altLang="zh-TW" sz="1400" b="1" kern="1200" dirty="0">
                  <a:solidFill>
                    <a:schemeClr val="accent2"/>
                  </a:solidFill>
                  <a:latin typeface="+mn-lt"/>
                  <a:ea typeface="+mn-ea"/>
                  <a:cs typeface="+mn-cs"/>
                </a:rPr>
                <a:t>S</a:t>
              </a:r>
              <a:r>
                <a:rPr lang="en-US" altLang="zh-TW" sz="1400" dirty="0"/>
                <a:t>ervice</a:t>
              </a:r>
              <a:endParaRPr lang="zh-TW" altLang="en-US" sz="1400" dirty="0"/>
            </a:p>
          </p:txBody>
        </p:sp>
      </p:grpSp>
    </p:spTree>
    <p:extLst>
      <p:ext uri="{BB962C8B-B14F-4D97-AF65-F5344CB8AC3E}">
        <p14:creationId xmlns:p14="http://schemas.microsoft.com/office/powerpoint/2010/main" val="4184626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a:xfrm>
            <a:off x="838200" y="6356350"/>
            <a:ext cx="2743200" cy="365125"/>
          </a:xfrm>
          <a:prstGeom prst="rect">
            <a:avLst/>
          </a:prstGeom>
        </p:spPr>
        <p:txBody>
          <a:bodyPr/>
          <a:lstStyle/>
          <a:p>
            <a:endParaRPr lang="zh-TW" altLang="en-US"/>
          </a:p>
        </p:txBody>
      </p:sp>
      <p:sp>
        <p:nvSpPr>
          <p:cNvPr id="6" name="頁尾版面配置區 5"/>
          <p:cNvSpPr>
            <a:spLocks noGrp="1"/>
          </p:cNvSpPr>
          <p:nvPr>
            <p:ph type="ftr" sz="quarter" idx="11"/>
          </p:nvPr>
        </p:nvSpPr>
        <p:spPr>
          <a:xfrm>
            <a:off x="4038600" y="6356350"/>
            <a:ext cx="4114800" cy="365125"/>
          </a:xfrm>
          <a:prstGeom prst="rect">
            <a:avLst/>
          </a:prstGeom>
        </p:spPr>
        <p:txBody>
          <a:bodyPr/>
          <a:lstStyle/>
          <a:p>
            <a:endParaRPr lang="zh-TW" altLang="en-US"/>
          </a:p>
        </p:txBody>
      </p:sp>
      <p:sp>
        <p:nvSpPr>
          <p:cNvPr id="7" name="投影片編號版面配置區 6"/>
          <p:cNvSpPr>
            <a:spLocks noGrp="1"/>
          </p:cNvSpPr>
          <p:nvPr>
            <p:ph type="sldNum" sz="quarter" idx="12"/>
          </p:nvPr>
        </p:nvSpPr>
        <p:spPr>
          <a:xfrm>
            <a:off x="8610600" y="6356350"/>
            <a:ext cx="2743200" cy="365125"/>
          </a:xfrm>
          <a:prstGeom prst="rect">
            <a:avLst/>
          </a:prstGeom>
        </p:spPr>
        <p:txBody>
          <a:bodyPr/>
          <a:lstStyle/>
          <a:p>
            <a:fld id="{73C3464C-574D-472A-928F-219C3588977D}" type="slidenum">
              <a:rPr lang="zh-TW" altLang="en-US" smtClean="0"/>
              <a:t>‹#›</a:t>
            </a:fld>
            <a:endParaRPr lang="zh-TW" altLang="en-US"/>
          </a:p>
        </p:txBody>
      </p:sp>
    </p:spTree>
    <p:extLst>
      <p:ext uri="{BB962C8B-B14F-4D97-AF65-F5344CB8AC3E}">
        <p14:creationId xmlns:p14="http://schemas.microsoft.com/office/powerpoint/2010/main" val="861045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a:xfrm>
            <a:off x="838200" y="6356350"/>
            <a:ext cx="2743200" cy="365125"/>
          </a:xfrm>
          <a:prstGeom prst="rect">
            <a:avLst/>
          </a:prstGeom>
        </p:spPr>
        <p:txBody>
          <a:bodyPr/>
          <a:lstStyle/>
          <a:p>
            <a:endParaRPr lang="zh-TW" altLang="en-US"/>
          </a:p>
        </p:txBody>
      </p:sp>
      <p:sp>
        <p:nvSpPr>
          <p:cNvPr id="6" name="頁尾版面配置區 5"/>
          <p:cNvSpPr>
            <a:spLocks noGrp="1"/>
          </p:cNvSpPr>
          <p:nvPr>
            <p:ph type="ftr" sz="quarter" idx="11"/>
          </p:nvPr>
        </p:nvSpPr>
        <p:spPr>
          <a:xfrm>
            <a:off x="4038600" y="6356350"/>
            <a:ext cx="4114800" cy="365125"/>
          </a:xfrm>
          <a:prstGeom prst="rect">
            <a:avLst/>
          </a:prstGeom>
        </p:spPr>
        <p:txBody>
          <a:bodyPr/>
          <a:lstStyle/>
          <a:p>
            <a:endParaRPr lang="zh-TW" altLang="en-US"/>
          </a:p>
        </p:txBody>
      </p:sp>
      <p:sp>
        <p:nvSpPr>
          <p:cNvPr id="7" name="投影片編號版面配置區 6"/>
          <p:cNvSpPr>
            <a:spLocks noGrp="1"/>
          </p:cNvSpPr>
          <p:nvPr>
            <p:ph type="sldNum" sz="quarter" idx="12"/>
          </p:nvPr>
        </p:nvSpPr>
        <p:spPr>
          <a:xfrm>
            <a:off x="8610600" y="6356350"/>
            <a:ext cx="2743200" cy="365125"/>
          </a:xfrm>
          <a:prstGeom prst="rect">
            <a:avLst/>
          </a:prstGeom>
        </p:spPr>
        <p:txBody>
          <a:bodyPr/>
          <a:lstStyle/>
          <a:p>
            <a:fld id="{73C3464C-574D-472A-928F-219C3588977D}" type="slidenum">
              <a:rPr lang="zh-TW" altLang="en-US" smtClean="0"/>
              <a:t>‹#›</a:t>
            </a:fld>
            <a:endParaRPr lang="zh-TW" altLang="en-US"/>
          </a:p>
        </p:txBody>
      </p:sp>
    </p:spTree>
    <p:extLst>
      <p:ext uri="{BB962C8B-B14F-4D97-AF65-F5344CB8AC3E}">
        <p14:creationId xmlns:p14="http://schemas.microsoft.com/office/powerpoint/2010/main" val="2350351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a:xfrm>
            <a:off x="838200" y="1825625"/>
            <a:ext cx="10515600" cy="4351338"/>
          </a:xfrm>
          <a:prstGeom prst="rect">
            <a:avLst/>
          </a:prstGeo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a:xfrm>
            <a:off x="838200" y="6356350"/>
            <a:ext cx="2743200" cy="365125"/>
          </a:xfrm>
          <a:prstGeom prst="rect">
            <a:avLst/>
          </a:prstGeom>
        </p:spPr>
        <p:txBody>
          <a:bodyPr/>
          <a:lstStyle/>
          <a:p>
            <a:endParaRPr lang="zh-TW" altLang="en-US"/>
          </a:p>
        </p:txBody>
      </p:sp>
      <p:sp>
        <p:nvSpPr>
          <p:cNvPr id="5" name="頁尾版面配置區 4"/>
          <p:cNvSpPr>
            <a:spLocks noGrp="1"/>
          </p:cNvSpPr>
          <p:nvPr>
            <p:ph type="ftr" sz="quarter" idx="11"/>
          </p:nvPr>
        </p:nvSpPr>
        <p:spPr>
          <a:xfrm>
            <a:off x="4038600" y="6356350"/>
            <a:ext cx="4114800" cy="365125"/>
          </a:xfrm>
          <a:prstGeom prst="rect">
            <a:avLst/>
          </a:prstGeom>
        </p:spPr>
        <p:txBody>
          <a:bodyPr/>
          <a:lstStyle/>
          <a:p>
            <a:endParaRPr lang="zh-TW" altLang="en-US"/>
          </a:p>
        </p:txBody>
      </p:sp>
      <p:sp>
        <p:nvSpPr>
          <p:cNvPr id="6" name="投影片編號版面配置區 5"/>
          <p:cNvSpPr>
            <a:spLocks noGrp="1"/>
          </p:cNvSpPr>
          <p:nvPr>
            <p:ph type="sldNum" sz="quarter" idx="12"/>
          </p:nvPr>
        </p:nvSpPr>
        <p:spPr>
          <a:xfrm>
            <a:off x="8610600" y="6356350"/>
            <a:ext cx="2743200" cy="365125"/>
          </a:xfrm>
          <a:prstGeom prst="rect">
            <a:avLst/>
          </a:prstGeom>
        </p:spPr>
        <p:txBody>
          <a:bodyPr/>
          <a:lstStyle/>
          <a:p>
            <a:fld id="{73C3464C-574D-472A-928F-219C3588977D}" type="slidenum">
              <a:rPr lang="zh-TW" altLang="en-US" smtClean="0"/>
              <a:t>‹#›</a:t>
            </a:fld>
            <a:endParaRPr lang="zh-TW" altLang="en-US"/>
          </a:p>
        </p:txBody>
      </p:sp>
    </p:spTree>
    <p:extLst>
      <p:ext uri="{BB962C8B-B14F-4D97-AF65-F5344CB8AC3E}">
        <p14:creationId xmlns:p14="http://schemas.microsoft.com/office/powerpoint/2010/main" val="780618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a:prstGeom prst="rect">
            <a:avLst/>
          </a:prstGeo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a:xfrm>
            <a:off x="838200" y="6356350"/>
            <a:ext cx="2743200" cy="365125"/>
          </a:xfrm>
          <a:prstGeom prst="rect">
            <a:avLst/>
          </a:prstGeom>
        </p:spPr>
        <p:txBody>
          <a:bodyPr/>
          <a:lstStyle/>
          <a:p>
            <a:endParaRPr lang="zh-TW" altLang="en-US"/>
          </a:p>
        </p:txBody>
      </p:sp>
      <p:sp>
        <p:nvSpPr>
          <p:cNvPr id="5" name="頁尾版面配置區 4"/>
          <p:cNvSpPr>
            <a:spLocks noGrp="1"/>
          </p:cNvSpPr>
          <p:nvPr>
            <p:ph type="ftr" sz="quarter" idx="11"/>
          </p:nvPr>
        </p:nvSpPr>
        <p:spPr>
          <a:xfrm>
            <a:off x="4038600" y="6356350"/>
            <a:ext cx="4114800" cy="365125"/>
          </a:xfrm>
          <a:prstGeom prst="rect">
            <a:avLst/>
          </a:prstGeom>
        </p:spPr>
        <p:txBody>
          <a:bodyPr/>
          <a:lstStyle/>
          <a:p>
            <a:endParaRPr lang="zh-TW" altLang="en-US"/>
          </a:p>
        </p:txBody>
      </p:sp>
      <p:sp>
        <p:nvSpPr>
          <p:cNvPr id="6" name="投影片編號版面配置區 5"/>
          <p:cNvSpPr>
            <a:spLocks noGrp="1"/>
          </p:cNvSpPr>
          <p:nvPr>
            <p:ph type="sldNum" sz="quarter" idx="12"/>
          </p:nvPr>
        </p:nvSpPr>
        <p:spPr>
          <a:xfrm>
            <a:off x="8610600" y="6356350"/>
            <a:ext cx="2743200" cy="365125"/>
          </a:xfrm>
          <a:prstGeom prst="rect">
            <a:avLst/>
          </a:prstGeom>
        </p:spPr>
        <p:txBody>
          <a:bodyPr/>
          <a:lstStyle/>
          <a:p>
            <a:fld id="{73C3464C-574D-472A-928F-219C3588977D}" type="slidenum">
              <a:rPr lang="zh-TW" altLang="en-US" smtClean="0"/>
              <a:t>‹#›</a:t>
            </a:fld>
            <a:endParaRPr lang="zh-TW" altLang="en-US"/>
          </a:p>
        </p:txBody>
      </p:sp>
    </p:spTree>
    <p:extLst>
      <p:ext uri="{BB962C8B-B14F-4D97-AF65-F5344CB8AC3E}">
        <p14:creationId xmlns:p14="http://schemas.microsoft.com/office/powerpoint/2010/main" val="1662925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31BA745-F004-498B-AD4D-61ADAC065BDA}" type="slidenum">
              <a:rPr lang="zh-TW" altLang="en-US" smtClean="0"/>
              <a:t>‹#›</a:t>
            </a:fld>
            <a:endParaRPr lang="zh-TW" altLang="en-US"/>
          </a:p>
        </p:txBody>
      </p:sp>
    </p:spTree>
    <p:extLst>
      <p:ext uri="{BB962C8B-B14F-4D97-AF65-F5344CB8AC3E}">
        <p14:creationId xmlns:p14="http://schemas.microsoft.com/office/powerpoint/2010/main" val="1723352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F3E96B-F41C-466A-9F7A-C597C8A73509}"/>
              </a:ext>
            </a:extLst>
          </p:cNvPr>
          <p:cNvSpPr/>
          <p:nvPr userDrawn="1"/>
        </p:nvSpPr>
        <p:spPr>
          <a:xfrm>
            <a:off x="0" y="0"/>
            <a:ext cx="12192000" cy="17036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5A09BFC-FB6E-4A07-AC20-5CA1F5A01095}"/>
              </a:ext>
            </a:extLst>
          </p:cNvPr>
          <p:cNvSpPr/>
          <p:nvPr userDrawn="1"/>
        </p:nvSpPr>
        <p:spPr>
          <a:xfrm>
            <a:off x="0" y="5170396"/>
            <a:ext cx="12192000" cy="17036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3285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pic>
        <p:nvPicPr>
          <p:cNvPr id="12" name="圖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6382" y="401614"/>
            <a:ext cx="1365309" cy="1365309"/>
          </a:xfrm>
          <a:prstGeom prst="rect">
            <a:avLst/>
          </a:prstGeom>
        </p:spPr>
      </p:pic>
      <p:sp>
        <p:nvSpPr>
          <p:cNvPr id="10" name="投影片編號版面配置區 5"/>
          <p:cNvSpPr txBox="1">
            <a:spLocks/>
          </p:cNvSpPr>
          <p:nvPr userDrawn="1"/>
        </p:nvSpPr>
        <p:spPr>
          <a:xfrm>
            <a:off x="11313459" y="6400800"/>
            <a:ext cx="798232" cy="365125"/>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C3464C-574D-472A-928F-219C3588977D}" type="slidenum">
              <a:rPr lang="zh-TW" altLang="en-US" smtClean="0"/>
              <a:pPr/>
              <a:t>‹#›</a:t>
            </a:fld>
            <a:endParaRPr lang="zh-TW" altLang="en-US"/>
          </a:p>
        </p:txBody>
      </p:sp>
      <p:sp>
        <p:nvSpPr>
          <p:cNvPr id="11" name="矩形: 圓角 17">
            <a:extLst>
              <a:ext uri="{FF2B5EF4-FFF2-40B4-BE49-F238E27FC236}">
                <a16:creationId xmlns:a16="http://schemas.microsoft.com/office/drawing/2014/main" id="{A661886D-5669-4A88-B252-7C29603EE92D}"/>
              </a:ext>
            </a:extLst>
          </p:cNvPr>
          <p:cNvSpPr/>
          <p:nvPr userDrawn="1"/>
        </p:nvSpPr>
        <p:spPr>
          <a:xfrm>
            <a:off x="0" y="-1"/>
            <a:ext cx="12192000" cy="681319"/>
          </a:xfrm>
          <a:prstGeom prst="roundRect">
            <a:avLst>
              <a:gd name="adj" fmla="val 4374"/>
            </a:avLst>
          </a:prstGeom>
          <a:solidFill>
            <a:srgbClr val="F591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b="1" dirty="0">
              <a:solidFill>
                <a:srgbClr val="FFC000"/>
              </a:solidFill>
              <a:latin typeface="Yu Mincho Light" panose="02020300000000000000" pitchFamily="18" charset="-128"/>
              <a:ea typeface="Yu Mincho Light" panose="02020300000000000000" pitchFamily="18" charset="-128"/>
            </a:endParaRPr>
          </a:p>
        </p:txBody>
      </p:sp>
      <p:sp>
        <p:nvSpPr>
          <p:cNvPr id="8" name="標題 1"/>
          <p:cNvSpPr>
            <a:spLocks noGrp="1"/>
          </p:cNvSpPr>
          <p:nvPr>
            <p:ph type="ctrTitle"/>
          </p:nvPr>
        </p:nvSpPr>
        <p:spPr>
          <a:xfrm>
            <a:off x="531741" y="146861"/>
            <a:ext cx="6194612" cy="509506"/>
          </a:xfrm>
        </p:spPr>
        <p:txBody>
          <a:bodyPr anchor="ctr">
            <a:normAutofit/>
          </a:bodyPr>
          <a:lstStyle>
            <a:lvl1pPr algn="l">
              <a:defRPr sz="3600">
                <a:solidFill>
                  <a:srgbClr val="F9F9F9"/>
                </a:solidFill>
                <a:latin typeface="微軟正黑體 Light" panose="020B0304030504040204" pitchFamily="34" charset="-120"/>
                <a:ea typeface="微軟正黑體 Light" panose="020B0304030504040204" pitchFamily="34" charset="-120"/>
              </a:defRPr>
            </a:lvl1pPr>
          </a:lstStyle>
          <a:p>
            <a:r>
              <a:rPr lang="zh-TW" altLang="en-US" dirty="0"/>
              <a:t>按一下以編輯母片標題樣式</a:t>
            </a:r>
          </a:p>
        </p:txBody>
      </p:sp>
      <p:sp>
        <p:nvSpPr>
          <p:cNvPr id="9" name="矩形: 圓角 17">
            <a:extLst>
              <a:ext uri="{FF2B5EF4-FFF2-40B4-BE49-F238E27FC236}">
                <a16:creationId xmlns:a16="http://schemas.microsoft.com/office/drawing/2014/main" id="{A661886D-5669-4A88-B252-7C29603EE92D}"/>
              </a:ext>
            </a:extLst>
          </p:cNvPr>
          <p:cNvSpPr/>
          <p:nvPr userDrawn="1"/>
        </p:nvSpPr>
        <p:spPr>
          <a:xfrm>
            <a:off x="464244" y="160574"/>
            <a:ext cx="31637" cy="415731"/>
          </a:xfrm>
          <a:prstGeom prst="roundRect">
            <a:avLst>
              <a:gd name="adj" fmla="val 4374"/>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b="1" dirty="0">
              <a:solidFill>
                <a:srgbClr val="FFC000"/>
              </a:solidFill>
              <a:latin typeface="Yu Mincho Light" panose="02020300000000000000" pitchFamily="18" charset="-128"/>
              <a:ea typeface="Yu Mincho Light" panose="02020300000000000000" pitchFamily="18" charset="-128"/>
            </a:endParaRPr>
          </a:p>
        </p:txBody>
      </p:sp>
      <p:sp>
        <p:nvSpPr>
          <p:cNvPr id="13" name="文字版面配置區 2"/>
          <p:cNvSpPr>
            <a:spLocks noGrp="1"/>
          </p:cNvSpPr>
          <p:nvPr>
            <p:ph type="body" idx="1"/>
          </p:nvPr>
        </p:nvSpPr>
        <p:spPr>
          <a:xfrm>
            <a:off x="1054941" y="1385325"/>
            <a:ext cx="10061294" cy="685522"/>
          </a:xfrm>
          <a:prstGeom prst="rect">
            <a:avLst/>
          </a:prstGeom>
        </p:spPr>
        <p:txBody>
          <a:bodyPr lIns="0" tIns="0" rIns="0" bIns="0" anchor="ctr"/>
          <a:lstStyle>
            <a:lvl1pPr marL="0" indent="0">
              <a:buNone/>
              <a:defRPr sz="2800" b="1">
                <a:latin typeface="微軟正黑體" panose="020B0604030504040204" pitchFamily="34" charset="-120"/>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14" name="內容版面配置區 3"/>
          <p:cNvSpPr>
            <a:spLocks noGrp="1"/>
          </p:cNvSpPr>
          <p:nvPr>
            <p:ph sz="half" idx="2"/>
          </p:nvPr>
        </p:nvSpPr>
        <p:spPr>
          <a:xfrm>
            <a:off x="1054941" y="2289921"/>
            <a:ext cx="10061294" cy="4018803"/>
          </a:xfrm>
          <a:prstGeom prst="rect">
            <a:avLst/>
          </a:prstGeom>
        </p:spPr>
        <p:txBody>
          <a:bodyPr lIns="0" tIns="0" rIns="0" bIns="0"/>
          <a:lstStyle>
            <a:lvl1pPr>
              <a:lnSpc>
                <a:spcPct val="120000"/>
              </a:lnSpc>
              <a:defRPr sz="2400">
                <a:latin typeface="微軟正黑體 Light" panose="020B0304030504040204" pitchFamily="34" charset="-120"/>
                <a:ea typeface="微軟正黑體 Light" panose="020B0304030504040204" pitchFamily="34" charset="-120"/>
              </a:defRPr>
            </a:lvl1pPr>
            <a:lvl2pPr>
              <a:lnSpc>
                <a:spcPct val="120000"/>
              </a:lnSpc>
              <a:defRPr sz="1800">
                <a:latin typeface="微軟正黑體 Light" panose="020B0304030504040204" pitchFamily="34" charset="-120"/>
                <a:ea typeface="微軟正黑體 Light" panose="020B0304030504040204" pitchFamily="34" charset="-120"/>
              </a:defRPr>
            </a:lvl2pPr>
          </a:lstStyle>
          <a:p>
            <a:pPr lvl="0"/>
            <a:r>
              <a:rPr lang="zh-TW" altLang="en-US" dirty="0"/>
              <a:t>編輯母片文字樣式</a:t>
            </a:r>
          </a:p>
          <a:p>
            <a:pPr lvl="1"/>
            <a:r>
              <a:rPr lang="zh-TW" altLang="en-US" dirty="0"/>
              <a:t>第二層</a:t>
            </a:r>
          </a:p>
        </p:txBody>
      </p:sp>
    </p:spTree>
    <p:extLst>
      <p:ext uri="{BB962C8B-B14F-4D97-AF65-F5344CB8AC3E}">
        <p14:creationId xmlns:p14="http://schemas.microsoft.com/office/powerpoint/2010/main" val="2460220530"/>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guide id="3" pos="302" userDrawn="1">
          <p15:clr>
            <a:srgbClr val="FBAE40"/>
          </p15:clr>
        </p15:guide>
        <p15:guide id="4" pos="7401" userDrawn="1">
          <p15:clr>
            <a:srgbClr val="FBAE40"/>
          </p15:clr>
        </p15:guide>
        <p15:guide id="5" orient="horz" pos="397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noFill/>
          <a:ln w="38100">
            <a:solidFill>
              <a:srgbClr val="F0BE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標題 1"/>
          <p:cNvSpPr>
            <a:spLocks noGrp="1"/>
          </p:cNvSpPr>
          <p:nvPr>
            <p:ph type="ctrTitle"/>
          </p:nvPr>
        </p:nvSpPr>
        <p:spPr>
          <a:xfrm>
            <a:off x="448235" y="87354"/>
            <a:ext cx="10237694" cy="491680"/>
          </a:xfrm>
        </p:spPr>
        <p:txBody>
          <a:bodyPr anchor="ctr">
            <a:normAutofit/>
          </a:bodyPr>
          <a:lstStyle>
            <a:lvl1pPr algn="l">
              <a:defRPr sz="3600">
                <a:solidFill>
                  <a:schemeClr val="accent5"/>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10" name="投影片編號版面配置區 5"/>
          <p:cNvSpPr txBox="1">
            <a:spLocks/>
          </p:cNvSpPr>
          <p:nvPr userDrawn="1"/>
        </p:nvSpPr>
        <p:spPr>
          <a:xfrm>
            <a:off x="10981763" y="6428068"/>
            <a:ext cx="927847" cy="365125"/>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C3464C-574D-472A-928F-219C3588977D}" type="slidenum">
              <a:rPr lang="zh-TW" altLang="en-US" smtClean="0"/>
              <a:pPr/>
              <a:t>‹#›</a:t>
            </a:fld>
            <a:endParaRPr lang="zh-TW" altLang="en-US"/>
          </a:p>
        </p:txBody>
      </p:sp>
      <p:sp>
        <p:nvSpPr>
          <p:cNvPr id="11" name="矩形: 圓角 17">
            <a:extLst>
              <a:ext uri="{FF2B5EF4-FFF2-40B4-BE49-F238E27FC236}">
                <a16:creationId xmlns:a16="http://schemas.microsoft.com/office/drawing/2014/main" id="{A661886D-5669-4A88-B252-7C29603EE92D}"/>
              </a:ext>
            </a:extLst>
          </p:cNvPr>
          <p:cNvSpPr/>
          <p:nvPr userDrawn="1"/>
        </p:nvSpPr>
        <p:spPr>
          <a:xfrm>
            <a:off x="267010" y="82152"/>
            <a:ext cx="137381" cy="463817"/>
          </a:xfrm>
          <a:prstGeom prst="roundRect">
            <a:avLst>
              <a:gd name="adj" fmla="val 4374"/>
            </a:avLst>
          </a:prstGeom>
          <a:solidFill>
            <a:srgbClr val="FFB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b="1" dirty="0">
              <a:solidFill>
                <a:srgbClr val="FFC000"/>
              </a:solidFill>
              <a:latin typeface="Yu Mincho Light" panose="02020300000000000000" pitchFamily="18" charset="-128"/>
              <a:ea typeface="Yu Mincho Light" panose="02020300000000000000" pitchFamily="18" charset="-128"/>
            </a:endParaRPr>
          </a:p>
        </p:txBody>
      </p:sp>
      <p:sp>
        <p:nvSpPr>
          <p:cNvPr id="12" name="Rectangle 86">
            <a:extLst>
              <a:ext uri="{FF2B5EF4-FFF2-40B4-BE49-F238E27FC236}">
                <a16:creationId xmlns:a16="http://schemas.microsoft.com/office/drawing/2014/main" id="{FF7D52C5-DEE8-463B-961A-5A56E54D869D}"/>
              </a:ext>
            </a:extLst>
          </p:cNvPr>
          <p:cNvSpPr/>
          <p:nvPr userDrawn="1"/>
        </p:nvSpPr>
        <p:spPr>
          <a:xfrm>
            <a:off x="3505279" y="1433290"/>
            <a:ext cx="5324355" cy="3504746"/>
          </a:xfrm>
          <a:prstGeom prst="rect">
            <a:avLst/>
          </a:prstGeom>
          <a:solidFill>
            <a:srgbClr val="005DA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87">
            <a:extLst>
              <a:ext uri="{FF2B5EF4-FFF2-40B4-BE49-F238E27FC236}">
                <a16:creationId xmlns:a16="http://schemas.microsoft.com/office/drawing/2014/main" id="{17C68280-3AD8-4B36-9602-4456350E09EC}"/>
              </a:ext>
            </a:extLst>
          </p:cNvPr>
          <p:cNvSpPr/>
          <p:nvPr userDrawn="1"/>
        </p:nvSpPr>
        <p:spPr>
          <a:xfrm>
            <a:off x="3702050" y="1590180"/>
            <a:ext cx="4908550" cy="3196846"/>
          </a:xfrm>
          <a:prstGeom prst="rect">
            <a:avLst/>
          </a:prstGeom>
          <a:noFill/>
          <a:ln w="190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標題 1">
            <a:extLst>
              <a:ext uri="{FF2B5EF4-FFF2-40B4-BE49-F238E27FC236}">
                <a16:creationId xmlns:a16="http://schemas.microsoft.com/office/drawing/2014/main" id="{BEE8CB3A-66AE-4FFD-BEAC-7457F9359F91}"/>
              </a:ext>
            </a:extLst>
          </p:cNvPr>
          <p:cNvSpPr txBox="1">
            <a:spLocks/>
          </p:cNvSpPr>
          <p:nvPr userDrawn="1"/>
        </p:nvSpPr>
        <p:spPr>
          <a:xfrm>
            <a:off x="4288457" y="3031724"/>
            <a:ext cx="3754834" cy="500926"/>
          </a:xfrm>
          <a:prstGeom prst="rect">
            <a:avLst/>
          </a:prstGeom>
        </p:spPr>
        <p:txBody>
          <a:bodyPr vert="horz" lIns="0" tIns="0" rIns="0" bIns="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a:solidFill>
                  <a:srgbClr val="E4F6F8"/>
                </a:solidFill>
              </a:rPr>
              <a:t>THANK YOU</a:t>
            </a:r>
            <a:endParaRPr lang="zh-TW" altLang="en-US" dirty="0">
              <a:solidFill>
                <a:srgbClr val="E4F6F8"/>
              </a:solidFill>
            </a:endParaRPr>
          </a:p>
        </p:txBody>
      </p:sp>
      <p:pic>
        <p:nvPicPr>
          <p:cNvPr id="9" name="圖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6382" y="483596"/>
            <a:ext cx="1365309" cy="1365309"/>
          </a:xfrm>
          <a:prstGeom prst="rect">
            <a:avLst/>
          </a:prstGeom>
        </p:spPr>
      </p:pic>
    </p:spTree>
    <p:extLst>
      <p:ext uri="{BB962C8B-B14F-4D97-AF65-F5344CB8AC3E}">
        <p14:creationId xmlns:p14="http://schemas.microsoft.com/office/powerpoint/2010/main" val="4174615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標題及物件">
    <p:spTree>
      <p:nvGrpSpPr>
        <p:cNvPr id="1" name=""/>
        <p:cNvGrpSpPr/>
        <p:nvPr/>
      </p:nvGrpSpPr>
      <p:grpSpPr>
        <a:xfrm>
          <a:off x="0" y="0"/>
          <a:ext cx="0" cy="0"/>
          <a:chOff x="0" y="0"/>
          <a:chExt cx="0" cy="0"/>
        </a:xfrm>
      </p:grpSpPr>
      <p:sp>
        <p:nvSpPr>
          <p:cNvPr id="10" name="投影片編號版面配置區 5"/>
          <p:cNvSpPr txBox="1">
            <a:spLocks/>
          </p:cNvSpPr>
          <p:nvPr userDrawn="1"/>
        </p:nvSpPr>
        <p:spPr>
          <a:xfrm>
            <a:off x="10874187" y="6445624"/>
            <a:ext cx="927847" cy="365125"/>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C3464C-574D-472A-928F-219C3588977D}" type="slidenum">
              <a:rPr lang="zh-TW" altLang="en-US" smtClean="0"/>
              <a:pPr/>
              <a:t>‹#›</a:t>
            </a:fld>
            <a:endParaRPr lang="zh-TW" altLang="en-US" dirty="0"/>
          </a:p>
        </p:txBody>
      </p:sp>
      <p:sp>
        <p:nvSpPr>
          <p:cNvPr id="11" name="矩形: 圓角 17">
            <a:extLst>
              <a:ext uri="{FF2B5EF4-FFF2-40B4-BE49-F238E27FC236}">
                <a16:creationId xmlns:a16="http://schemas.microsoft.com/office/drawing/2014/main" id="{A661886D-5669-4A88-B252-7C29603EE92D}"/>
              </a:ext>
            </a:extLst>
          </p:cNvPr>
          <p:cNvSpPr/>
          <p:nvPr userDrawn="1"/>
        </p:nvSpPr>
        <p:spPr>
          <a:xfrm>
            <a:off x="0" y="-1"/>
            <a:ext cx="12192000" cy="681319"/>
          </a:xfrm>
          <a:prstGeom prst="roundRect">
            <a:avLst>
              <a:gd name="adj" fmla="val 4374"/>
            </a:avLst>
          </a:prstGeom>
          <a:solidFill>
            <a:srgbClr val="F591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b="1" dirty="0">
              <a:solidFill>
                <a:srgbClr val="FFC000"/>
              </a:solidFill>
              <a:latin typeface="Yu Mincho Light" panose="02020300000000000000" pitchFamily="18" charset="-128"/>
              <a:ea typeface="Yu Mincho Light" panose="02020300000000000000" pitchFamily="18" charset="-128"/>
            </a:endParaRPr>
          </a:p>
        </p:txBody>
      </p:sp>
      <p:sp>
        <p:nvSpPr>
          <p:cNvPr id="8" name="標題 1"/>
          <p:cNvSpPr>
            <a:spLocks noGrp="1"/>
          </p:cNvSpPr>
          <p:nvPr>
            <p:ph type="ctrTitle"/>
          </p:nvPr>
        </p:nvSpPr>
        <p:spPr>
          <a:xfrm>
            <a:off x="567597" y="151881"/>
            <a:ext cx="6194612" cy="499466"/>
          </a:xfrm>
        </p:spPr>
        <p:txBody>
          <a:bodyPr anchor="ctr">
            <a:normAutofit/>
          </a:bodyPr>
          <a:lstStyle>
            <a:lvl1pPr algn="l" defTabSz="914400" rtl="0" eaLnBrk="1" latinLnBrk="0" hangingPunct="1">
              <a:lnSpc>
                <a:spcPct val="90000"/>
              </a:lnSpc>
              <a:spcBef>
                <a:spcPct val="0"/>
              </a:spcBef>
              <a:buNone/>
              <a:defRPr lang="zh-TW" altLang="en-US" sz="3600" kern="1200" dirty="0">
                <a:solidFill>
                  <a:srgbClr val="F9F9F9"/>
                </a:solidFill>
                <a:latin typeface="微軟正黑體 Light" panose="020B0304030504040204" pitchFamily="34" charset="-120"/>
                <a:ea typeface="微軟正黑體 Light" panose="020B0304030504040204" pitchFamily="34" charset="-120"/>
                <a:cs typeface="+mj-cs"/>
              </a:defRPr>
            </a:lvl1pPr>
          </a:lstStyle>
          <a:p>
            <a:r>
              <a:rPr lang="zh-TW" altLang="en-US" dirty="0"/>
              <a:t>按一下以編輯母片標題樣式</a:t>
            </a:r>
          </a:p>
        </p:txBody>
      </p:sp>
      <p:sp>
        <p:nvSpPr>
          <p:cNvPr id="9" name="矩形: 圓角 17">
            <a:extLst>
              <a:ext uri="{FF2B5EF4-FFF2-40B4-BE49-F238E27FC236}">
                <a16:creationId xmlns:a16="http://schemas.microsoft.com/office/drawing/2014/main" id="{A661886D-5669-4A88-B252-7C29603EE92D}"/>
              </a:ext>
            </a:extLst>
          </p:cNvPr>
          <p:cNvSpPr/>
          <p:nvPr userDrawn="1"/>
        </p:nvSpPr>
        <p:spPr>
          <a:xfrm>
            <a:off x="464707" y="165361"/>
            <a:ext cx="30707" cy="424087"/>
          </a:xfrm>
          <a:prstGeom prst="roundRect">
            <a:avLst>
              <a:gd name="adj" fmla="val 4374"/>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b="1" dirty="0">
              <a:solidFill>
                <a:srgbClr val="FFC000"/>
              </a:solidFill>
              <a:latin typeface="Yu Mincho Light" panose="02020300000000000000" pitchFamily="18" charset="-128"/>
              <a:ea typeface="Yu Mincho Light" panose="02020300000000000000" pitchFamily="18" charset="-128"/>
            </a:endParaRPr>
          </a:p>
        </p:txBody>
      </p:sp>
      <p:sp>
        <p:nvSpPr>
          <p:cNvPr id="6" name="Rectangle 86">
            <a:extLst>
              <a:ext uri="{FF2B5EF4-FFF2-40B4-BE49-F238E27FC236}">
                <a16:creationId xmlns:a16="http://schemas.microsoft.com/office/drawing/2014/main" id="{FF7D52C5-DEE8-463B-961A-5A56E54D869D}"/>
              </a:ext>
            </a:extLst>
          </p:cNvPr>
          <p:cNvSpPr/>
          <p:nvPr userDrawn="1"/>
        </p:nvSpPr>
        <p:spPr>
          <a:xfrm>
            <a:off x="3505279" y="1433290"/>
            <a:ext cx="5324355" cy="3504746"/>
          </a:xfrm>
          <a:prstGeom prst="rect">
            <a:avLst/>
          </a:prstGeom>
          <a:solidFill>
            <a:srgbClr val="005DA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7">
            <a:extLst>
              <a:ext uri="{FF2B5EF4-FFF2-40B4-BE49-F238E27FC236}">
                <a16:creationId xmlns:a16="http://schemas.microsoft.com/office/drawing/2014/main" id="{17C68280-3AD8-4B36-9602-4456350E09EC}"/>
              </a:ext>
            </a:extLst>
          </p:cNvPr>
          <p:cNvSpPr/>
          <p:nvPr userDrawn="1"/>
        </p:nvSpPr>
        <p:spPr>
          <a:xfrm>
            <a:off x="3702050" y="1590180"/>
            <a:ext cx="4908550" cy="3196846"/>
          </a:xfrm>
          <a:prstGeom prst="rect">
            <a:avLst/>
          </a:prstGeom>
          <a:noFill/>
          <a:ln w="190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標題 1">
            <a:extLst>
              <a:ext uri="{FF2B5EF4-FFF2-40B4-BE49-F238E27FC236}">
                <a16:creationId xmlns:a16="http://schemas.microsoft.com/office/drawing/2014/main" id="{BEE8CB3A-66AE-4FFD-BEAC-7457F9359F91}"/>
              </a:ext>
            </a:extLst>
          </p:cNvPr>
          <p:cNvSpPr txBox="1">
            <a:spLocks/>
          </p:cNvSpPr>
          <p:nvPr userDrawn="1"/>
        </p:nvSpPr>
        <p:spPr>
          <a:xfrm>
            <a:off x="4288457" y="3031724"/>
            <a:ext cx="3754834" cy="500926"/>
          </a:xfrm>
          <a:prstGeom prst="rect">
            <a:avLst/>
          </a:prstGeom>
        </p:spPr>
        <p:txBody>
          <a:bodyPr vert="horz" lIns="0" tIns="0" rIns="0" bIns="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dirty="0">
                <a:solidFill>
                  <a:srgbClr val="E4F6F8"/>
                </a:solidFill>
              </a:rPr>
              <a:t>THANK YOU</a:t>
            </a:r>
            <a:endParaRPr lang="zh-TW" altLang="en-US" dirty="0">
              <a:solidFill>
                <a:srgbClr val="E4F6F8"/>
              </a:solidFill>
            </a:endParaRPr>
          </a:p>
        </p:txBody>
      </p:sp>
      <p:pic>
        <p:nvPicPr>
          <p:cNvPr id="13" name="圖片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5086" y="1901283"/>
            <a:ext cx="2761807" cy="2761807"/>
          </a:xfrm>
          <a:prstGeom prst="rect">
            <a:avLst/>
          </a:prstGeom>
        </p:spPr>
      </p:pic>
    </p:spTree>
    <p:extLst>
      <p:ext uri="{BB962C8B-B14F-4D97-AF65-F5344CB8AC3E}">
        <p14:creationId xmlns:p14="http://schemas.microsoft.com/office/powerpoint/2010/main" val="103056294"/>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302">
          <p15:clr>
            <a:srgbClr val="FBAE40"/>
          </p15:clr>
        </p15:guide>
        <p15:guide id="4" pos="7378">
          <p15:clr>
            <a:srgbClr val="FBAE40"/>
          </p15:clr>
        </p15:guide>
        <p15:guide id="5" orient="horz" pos="397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a:xfrm>
            <a:off x="838200" y="6356350"/>
            <a:ext cx="2743200" cy="365125"/>
          </a:xfrm>
          <a:prstGeom prst="rect">
            <a:avLst/>
          </a:prstGeom>
        </p:spPr>
        <p:txBody>
          <a:bodyPr/>
          <a:lstStyle/>
          <a:p>
            <a:endParaRPr lang="zh-TW" altLang="en-US"/>
          </a:p>
        </p:txBody>
      </p:sp>
      <p:sp>
        <p:nvSpPr>
          <p:cNvPr id="5" name="頁尾版面配置區 4"/>
          <p:cNvSpPr>
            <a:spLocks noGrp="1"/>
          </p:cNvSpPr>
          <p:nvPr>
            <p:ph type="ftr" sz="quarter" idx="11"/>
          </p:nvPr>
        </p:nvSpPr>
        <p:spPr>
          <a:xfrm>
            <a:off x="4038600" y="6356350"/>
            <a:ext cx="4114800" cy="365125"/>
          </a:xfrm>
          <a:prstGeom prst="rect">
            <a:avLst/>
          </a:prstGeom>
        </p:spPr>
        <p:txBody>
          <a:bodyPr/>
          <a:lstStyle/>
          <a:p>
            <a:endParaRPr lang="zh-TW" altLang="en-US"/>
          </a:p>
        </p:txBody>
      </p:sp>
      <p:sp>
        <p:nvSpPr>
          <p:cNvPr id="6" name="投影片編號版面配置區 5"/>
          <p:cNvSpPr>
            <a:spLocks noGrp="1"/>
          </p:cNvSpPr>
          <p:nvPr>
            <p:ph type="sldNum" sz="quarter" idx="12"/>
          </p:nvPr>
        </p:nvSpPr>
        <p:spPr>
          <a:xfrm>
            <a:off x="8610600" y="6356350"/>
            <a:ext cx="2743200" cy="365125"/>
          </a:xfrm>
          <a:prstGeom prst="rect">
            <a:avLst/>
          </a:prstGeom>
        </p:spPr>
        <p:txBody>
          <a:bodyPr/>
          <a:lstStyle/>
          <a:p>
            <a:fld id="{73C3464C-574D-472A-928F-219C3588977D}" type="slidenum">
              <a:rPr lang="zh-TW" altLang="en-US" smtClean="0"/>
              <a:t>‹#›</a:t>
            </a:fld>
            <a:endParaRPr lang="zh-TW" altLang="en-US"/>
          </a:p>
        </p:txBody>
      </p:sp>
    </p:spTree>
    <p:extLst>
      <p:ext uri="{BB962C8B-B14F-4D97-AF65-F5344CB8AC3E}">
        <p14:creationId xmlns:p14="http://schemas.microsoft.com/office/powerpoint/2010/main" val="553259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a:prstGeom prst="rect">
            <a:avLst/>
          </a:prstGeo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a:prstGeom prst="rect">
            <a:avLst/>
          </a:prstGeo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a:xfrm>
            <a:off x="838200" y="6356350"/>
            <a:ext cx="2743200" cy="365125"/>
          </a:xfrm>
          <a:prstGeom prst="rect">
            <a:avLst/>
          </a:prstGeom>
        </p:spPr>
        <p:txBody>
          <a:bodyPr/>
          <a:lstStyle/>
          <a:p>
            <a:endParaRPr lang="zh-TW" altLang="en-US"/>
          </a:p>
        </p:txBody>
      </p:sp>
      <p:sp>
        <p:nvSpPr>
          <p:cNvPr id="6" name="頁尾版面配置區 5"/>
          <p:cNvSpPr>
            <a:spLocks noGrp="1"/>
          </p:cNvSpPr>
          <p:nvPr>
            <p:ph type="ftr" sz="quarter" idx="11"/>
          </p:nvPr>
        </p:nvSpPr>
        <p:spPr>
          <a:xfrm>
            <a:off x="4038600" y="6356350"/>
            <a:ext cx="4114800" cy="365125"/>
          </a:xfrm>
          <a:prstGeom prst="rect">
            <a:avLst/>
          </a:prstGeom>
        </p:spPr>
        <p:txBody>
          <a:bodyPr/>
          <a:lstStyle/>
          <a:p>
            <a:endParaRPr lang="zh-TW" altLang="en-US"/>
          </a:p>
        </p:txBody>
      </p:sp>
      <p:sp>
        <p:nvSpPr>
          <p:cNvPr id="7" name="投影片編號版面配置區 6"/>
          <p:cNvSpPr>
            <a:spLocks noGrp="1"/>
          </p:cNvSpPr>
          <p:nvPr>
            <p:ph type="sldNum" sz="quarter" idx="12"/>
          </p:nvPr>
        </p:nvSpPr>
        <p:spPr>
          <a:xfrm>
            <a:off x="8610600" y="6356350"/>
            <a:ext cx="2743200" cy="365125"/>
          </a:xfrm>
          <a:prstGeom prst="rect">
            <a:avLst/>
          </a:prstGeom>
        </p:spPr>
        <p:txBody>
          <a:bodyPr/>
          <a:lstStyle/>
          <a:p>
            <a:fld id="{73C3464C-574D-472A-928F-219C3588977D}" type="slidenum">
              <a:rPr lang="zh-TW" altLang="en-US" smtClean="0"/>
              <a:t>‹#›</a:t>
            </a:fld>
            <a:endParaRPr lang="zh-TW" altLang="en-US"/>
          </a:p>
        </p:txBody>
      </p:sp>
    </p:spTree>
    <p:extLst>
      <p:ext uri="{BB962C8B-B14F-4D97-AF65-F5344CB8AC3E}">
        <p14:creationId xmlns:p14="http://schemas.microsoft.com/office/powerpoint/2010/main" val="3278081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839788" y="2505075"/>
            <a:ext cx="5157787" cy="3684588"/>
          </a:xfrm>
          <a:prstGeom prst="rect">
            <a:avLst/>
          </a:prstGeo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188" cy="3684588"/>
          </a:xfrm>
          <a:prstGeom prst="rect">
            <a:avLst/>
          </a:prstGeo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a:xfrm>
            <a:off x="838200" y="6356350"/>
            <a:ext cx="2743200" cy="365125"/>
          </a:xfrm>
          <a:prstGeom prst="rect">
            <a:avLst/>
          </a:prstGeom>
        </p:spPr>
        <p:txBody>
          <a:bodyPr/>
          <a:lstStyle/>
          <a:p>
            <a:endParaRPr lang="zh-TW" altLang="en-US"/>
          </a:p>
        </p:txBody>
      </p:sp>
      <p:sp>
        <p:nvSpPr>
          <p:cNvPr id="8" name="頁尾版面配置區 7"/>
          <p:cNvSpPr>
            <a:spLocks noGrp="1"/>
          </p:cNvSpPr>
          <p:nvPr>
            <p:ph type="ftr" sz="quarter" idx="11"/>
          </p:nvPr>
        </p:nvSpPr>
        <p:spPr>
          <a:xfrm>
            <a:off x="4038600" y="6356350"/>
            <a:ext cx="4114800" cy="365125"/>
          </a:xfrm>
          <a:prstGeom prst="rect">
            <a:avLst/>
          </a:prstGeom>
        </p:spPr>
        <p:txBody>
          <a:bodyPr/>
          <a:lstStyle/>
          <a:p>
            <a:endParaRPr lang="zh-TW" altLang="en-US"/>
          </a:p>
        </p:txBody>
      </p:sp>
      <p:sp>
        <p:nvSpPr>
          <p:cNvPr id="9" name="投影片編號版面配置區 8"/>
          <p:cNvSpPr>
            <a:spLocks noGrp="1"/>
          </p:cNvSpPr>
          <p:nvPr>
            <p:ph type="sldNum" sz="quarter" idx="12"/>
          </p:nvPr>
        </p:nvSpPr>
        <p:spPr>
          <a:xfrm>
            <a:off x="8610600" y="6356350"/>
            <a:ext cx="2743200" cy="365125"/>
          </a:xfrm>
          <a:prstGeom prst="rect">
            <a:avLst/>
          </a:prstGeom>
        </p:spPr>
        <p:txBody>
          <a:bodyPr/>
          <a:lstStyle/>
          <a:p>
            <a:fld id="{73C3464C-574D-472A-928F-219C3588977D}" type="slidenum">
              <a:rPr lang="zh-TW" altLang="en-US" smtClean="0"/>
              <a:t>‹#›</a:t>
            </a:fld>
            <a:endParaRPr lang="zh-TW" altLang="en-US"/>
          </a:p>
        </p:txBody>
      </p:sp>
    </p:spTree>
    <p:extLst>
      <p:ext uri="{BB962C8B-B14F-4D97-AF65-F5344CB8AC3E}">
        <p14:creationId xmlns:p14="http://schemas.microsoft.com/office/powerpoint/2010/main" val="1370865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a:xfrm>
            <a:off x="838200" y="6356350"/>
            <a:ext cx="2743200" cy="365125"/>
          </a:xfrm>
          <a:prstGeom prst="rect">
            <a:avLst/>
          </a:prstGeom>
        </p:spPr>
        <p:txBody>
          <a:bodyPr/>
          <a:lstStyle/>
          <a:p>
            <a:endParaRPr lang="zh-TW" altLang="en-US"/>
          </a:p>
        </p:txBody>
      </p:sp>
      <p:sp>
        <p:nvSpPr>
          <p:cNvPr id="4" name="頁尾版面配置區 3"/>
          <p:cNvSpPr>
            <a:spLocks noGrp="1"/>
          </p:cNvSpPr>
          <p:nvPr>
            <p:ph type="ftr" sz="quarter" idx="11"/>
          </p:nvPr>
        </p:nvSpPr>
        <p:spPr>
          <a:xfrm>
            <a:off x="4038600" y="6356350"/>
            <a:ext cx="4114800" cy="365125"/>
          </a:xfrm>
          <a:prstGeom prst="rect">
            <a:avLst/>
          </a:prstGeom>
        </p:spPr>
        <p:txBody>
          <a:bodyPr/>
          <a:lstStyle/>
          <a:p>
            <a:endParaRPr lang="zh-TW" altLang="en-US"/>
          </a:p>
        </p:txBody>
      </p:sp>
      <p:sp>
        <p:nvSpPr>
          <p:cNvPr id="5" name="投影片編號版面配置區 4"/>
          <p:cNvSpPr>
            <a:spLocks noGrp="1"/>
          </p:cNvSpPr>
          <p:nvPr>
            <p:ph type="sldNum" sz="quarter" idx="12"/>
          </p:nvPr>
        </p:nvSpPr>
        <p:spPr>
          <a:xfrm>
            <a:off x="8610600" y="6356350"/>
            <a:ext cx="2743200" cy="365125"/>
          </a:xfrm>
          <a:prstGeom prst="rect">
            <a:avLst/>
          </a:prstGeom>
        </p:spPr>
        <p:txBody>
          <a:bodyPr/>
          <a:lstStyle/>
          <a:p>
            <a:fld id="{73C3464C-574D-472A-928F-219C3588977D}" type="slidenum">
              <a:rPr lang="zh-TW" altLang="en-US" smtClean="0"/>
              <a:t>‹#›</a:t>
            </a:fld>
            <a:endParaRPr lang="zh-TW" altLang="en-US"/>
          </a:p>
        </p:txBody>
      </p:sp>
    </p:spTree>
    <p:extLst>
      <p:ext uri="{BB962C8B-B14F-4D97-AF65-F5344CB8AC3E}">
        <p14:creationId xmlns:p14="http://schemas.microsoft.com/office/powerpoint/2010/main" val="4165318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a:off x="838200" y="6356350"/>
            <a:ext cx="2743200" cy="365125"/>
          </a:xfrm>
          <a:prstGeom prst="rect">
            <a:avLst/>
          </a:prstGeom>
        </p:spPr>
        <p:txBody>
          <a:bodyPr/>
          <a:lstStyle/>
          <a:p>
            <a:endParaRPr lang="zh-TW" altLang="en-US"/>
          </a:p>
        </p:txBody>
      </p:sp>
      <p:sp>
        <p:nvSpPr>
          <p:cNvPr id="3" name="頁尾版面配置區 2"/>
          <p:cNvSpPr>
            <a:spLocks noGrp="1"/>
          </p:cNvSpPr>
          <p:nvPr>
            <p:ph type="ftr" sz="quarter" idx="11"/>
          </p:nvPr>
        </p:nvSpPr>
        <p:spPr>
          <a:xfrm>
            <a:off x="4038600" y="6356350"/>
            <a:ext cx="4114800" cy="365125"/>
          </a:xfrm>
          <a:prstGeom prst="rect">
            <a:avLst/>
          </a:prstGeom>
        </p:spPr>
        <p:txBody>
          <a:bodyPr/>
          <a:lstStyle/>
          <a:p>
            <a:endParaRPr lang="zh-TW" altLang="en-US"/>
          </a:p>
        </p:txBody>
      </p:sp>
      <p:sp>
        <p:nvSpPr>
          <p:cNvPr id="4" name="投影片編號版面配置區 3"/>
          <p:cNvSpPr>
            <a:spLocks noGrp="1"/>
          </p:cNvSpPr>
          <p:nvPr>
            <p:ph type="sldNum" sz="quarter" idx="12"/>
          </p:nvPr>
        </p:nvSpPr>
        <p:spPr>
          <a:xfrm>
            <a:off x="8610600" y="6356350"/>
            <a:ext cx="2743200" cy="365125"/>
          </a:xfrm>
          <a:prstGeom prst="rect">
            <a:avLst/>
          </a:prstGeom>
        </p:spPr>
        <p:txBody>
          <a:bodyPr/>
          <a:lstStyle/>
          <a:p>
            <a:fld id="{73C3464C-574D-472A-928F-219C3588977D}" type="slidenum">
              <a:rPr lang="zh-TW" altLang="en-US" smtClean="0"/>
              <a:t>‹#›</a:t>
            </a:fld>
            <a:endParaRPr lang="zh-TW" altLang="en-US"/>
          </a:p>
        </p:txBody>
      </p:sp>
    </p:spTree>
    <p:extLst>
      <p:ext uri="{BB962C8B-B14F-4D97-AF65-F5344CB8AC3E}">
        <p14:creationId xmlns:p14="http://schemas.microsoft.com/office/powerpoint/2010/main" val="807095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0" tIns="0" rIns="0" bIns="0" rtlCol="0" anchor="ctr">
            <a:normAutofit/>
          </a:bodyPr>
          <a:lstStyle/>
          <a:p>
            <a:r>
              <a:rPr lang="zh-TW" altLang="en-US"/>
              <a:t>按一下以編輯母片標題樣式</a:t>
            </a:r>
          </a:p>
        </p:txBody>
      </p:sp>
    </p:spTree>
    <p:extLst>
      <p:ext uri="{BB962C8B-B14F-4D97-AF65-F5344CB8AC3E}">
        <p14:creationId xmlns:p14="http://schemas.microsoft.com/office/powerpoint/2010/main" val="16271791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 id="2147483663" r:id="rId1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9.sv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hdphoto" Target="../media/hdphoto3.wdp"/><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microsoft.com/office/2007/relationships/hdphoto" Target="../media/hdphoto2.wdp"/><Relationship Id="rId5" Type="http://schemas.openxmlformats.org/officeDocument/2006/relationships/diagramQuickStyle" Target="../diagrams/quickStyle1.xml"/><Relationship Id="rId10" Type="http://schemas.openxmlformats.org/officeDocument/2006/relationships/image" Target="../media/image4.png"/><Relationship Id="rId4" Type="http://schemas.openxmlformats.org/officeDocument/2006/relationships/diagramLayout" Target="../diagrams/layout1.xml"/><Relationship Id="rId9" Type="http://schemas.microsoft.com/office/2007/relationships/hdphoto" Target="../media/hdphoto1.wdp"/><Relationship Id="rId14" Type="http://schemas.openxmlformats.org/officeDocument/2006/relationships/image" Target="../media/image6.emf"/></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9.sv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9.sv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29.sv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7.png"/><Relationship Id="rId21" Type="http://schemas.openxmlformats.org/officeDocument/2006/relationships/image" Target="../media/image21.png"/><Relationship Id="rId7" Type="http://schemas.openxmlformats.org/officeDocument/2006/relationships/image" Target="../media/image9.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2.xml"/><Relationship Id="rId6" Type="http://schemas.microsoft.com/office/2007/relationships/hdphoto" Target="../media/hdphoto5.wdp"/><Relationship Id="rId11" Type="http://schemas.microsoft.com/office/2007/relationships/hdphoto" Target="../media/hdphoto7.wdp"/><Relationship Id="rId5" Type="http://schemas.openxmlformats.org/officeDocument/2006/relationships/image" Target="../media/image8.png"/><Relationship Id="rId15" Type="http://schemas.openxmlformats.org/officeDocument/2006/relationships/image" Target="../media/image15.png"/><Relationship Id="rId10" Type="http://schemas.openxmlformats.org/officeDocument/2006/relationships/image" Target="../media/image11.png"/><Relationship Id="rId19" Type="http://schemas.openxmlformats.org/officeDocument/2006/relationships/image" Target="../media/image19.png"/><Relationship Id="rId4" Type="http://schemas.microsoft.com/office/2007/relationships/hdphoto" Target="../media/hdphoto4.wdp"/><Relationship Id="rId9" Type="http://schemas.openxmlformats.org/officeDocument/2006/relationships/image" Target="../media/image10.jpeg"/><Relationship Id="rId14" Type="http://schemas.openxmlformats.org/officeDocument/2006/relationships/image" Target="../media/image14.jpg"/><Relationship Id="rId22" Type="http://schemas.microsoft.com/office/2007/relationships/hdphoto" Target="../media/hdphoto8.wdp"/></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29.sv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sv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29.svg"/><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s://www.cims.tw/" TargetMode="Externa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eckirb.cims.tw/_wiPtms/index.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239520" y="845635"/>
            <a:ext cx="6047232" cy="2387600"/>
          </a:xfrm>
        </p:spPr>
        <p:txBody>
          <a:bodyPr>
            <a:normAutofit/>
          </a:bodyPr>
          <a:lstStyle/>
          <a:p>
            <a:pPr algn="l"/>
            <a:br>
              <a:rPr lang="en-US" altLang="zh-TW" sz="3600" dirty="0">
                <a:solidFill>
                  <a:schemeClr val="accent5">
                    <a:lumMod val="75000"/>
                  </a:schemeClr>
                </a:solidFill>
              </a:rPr>
            </a:br>
            <a:br>
              <a:rPr lang="en-US" altLang="zh-TW" sz="3600" dirty="0">
                <a:solidFill>
                  <a:schemeClr val="accent5">
                    <a:lumMod val="75000"/>
                  </a:schemeClr>
                </a:solidFill>
              </a:rPr>
            </a:br>
            <a:br>
              <a:rPr lang="en-US" altLang="zh-TW" sz="5400" b="1" dirty="0">
                <a:solidFill>
                  <a:schemeClr val="accent5">
                    <a:lumMod val="75000"/>
                  </a:schemeClr>
                </a:solidFill>
              </a:rPr>
            </a:br>
            <a:r>
              <a:rPr lang="zh-TW" altLang="en-US" sz="3200" b="1" dirty="0">
                <a:solidFill>
                  <a:srgbClr val="002060"/>
                </a:solidFill>
              </a:rPr>
              <a:t>審查委員系統操作教育訓練</a:t>
            </a:r>
            <a:endParaRPr lang="zh-TW" altLang="en-US" sz="3600" b="1" dirty="0">
              <a:solidFill>
                <a:schemeClr val="accent5">
                  <a:lumMod val="75000"/>
                </a:schemeClr>
              </a:solidFill>
            </a:endParaRPr>
          </a:p>
        </p:txBody>
      </p:sp>
      <p:cxnSp>
        <p:nvCxnSpPr>
          <p:cNvPr id="7" name="直線接點 6"/>
          <p:cNvCxnSpPr/>
          <p:nvPr/>
        </p:nvCxnSpPr>
        <p:spPr>
          <a:xfrm flipV="1">
            <a:off x="1303528" y="2411608"/>
            <a:ext cx="5910072" cy="9144"/>
          </a:xfrm>
          <a:prstGeom prst="line">
            <a:avLst/>
          </a:prstGeom>
          <a:ln/>
        </p:spPr>
        <p:style>
          <a:lnRef idx="1">
            <a:schemeClr val="accent2"/>
          </a:lnRef>
          <a:fillRef idx="0">
            <a:schemeClr val="accent2"/>
          </a:fillRef>
          <a:effectRef idx="0">
            <a:schemeClr val="accent2"/>
          </a:effectRef>
          <a:fontRef idx="minor">
            <a:schemeClr val="tx1"/>
          </a:fontRef>
        </p:style>
      </p:cxnSp>
      <p:pic>
        <p:nvPicPr>
          <p:cNvPr id="8" name="Picture 2">
            <a:extLst>
              <a:ext uri="{FF2B5EF4-FFF2-40B4-BE49-F238E27FC236}">
                <a16:creationId xmlns:a16="http://schemas.microsoft.com/office/drawing/2014/main" id="{AA71D9FB-8B76-4C39-B2F6-E43A68BF7FC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587"/>
          <a:stretch/>
        </p:blipFill>
        <p:spPr bwMode="auto">
          <a:xfrm>
            <a:off x="1239520" y="959112"/>
            <a:ext cx="6016255" cy="133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209552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內容版面配置區 12">
            <a:extLst>
              <a:ext uri="{FF2B5EF4-FFF2-40B4-BE49-F238E27FC236}">
                <a16:creationId xmlns:a16="http://schemas.microsoft.com/office/drawing/2014/main" id="{9F583AFC-0428-403B-95E5-B0F6E77CF110}"/>
              </a:ext>
            </a:extLst>
          </p:cNvPr>
          <p:cNvPicPr>
            <a:picLocks noGrp="1" noChangeAspect="1"/>
          </p:cNvPicPr>
          <p:nvPr>
            <p:ph sz="half" idx="2"/>
          </p:nvPr>
        </p:nvPicPr>
        <p:blipFill>
          <a:blip r:embed="rId3"/>
          <a:stretch>
            <a:fillRect/>
          </a:stretch>
        </p:blipFill>
        <p:spPr>
          <a:xfrm>
            <a:off x="243116" y="1270523"/>
            <a:ext cx="10128781" cy="4788000"/>
          </a:xfrm>
        </p:spPr>
      </p:pic>
      <p:sp>
        <p:nvSpPr>
          <p:cNvPr id="4" name="標題 3"/>
          <p:cNvSpPr>
            <a:spLocks noGrp="1"/>
          </p:cNvSpPr>
          <p:nvPr>
            <p:ph type="ctrTitle"/>
          </p:nvPr>
        </p:nvSpPr>
        <p:spPr>
          <a:xfrm>
            <a:off x="531740" y="146861"/>
            <a:ext cx="11660259" cy="509506"/>
          </a:xfrm>
          <a:noFill/>
        </p:spPr>
        <p:txBody>
          <a:bodyPr>
            <a:noAutofit/>
          </a:bodyPr>
          <a:lstStyle/>
          <a:p>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2.2 </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主畫面功能介紹</a:t>
            </a:r>
          </a:p>
        </p:txBody>
      </p:sp>
      <p:sp>
        <p:nvSpPr>
          <p:cNvPr id="15" name="矩形 14">
            <a:extLst>
              <a:ext uri="{FF2B5EF4-FFF2-40B4-BE49-F238E27FC236}">
                <a16:creationId xmlns:a16="http://schemas.microsoft.com/office/drawing/2014/main" id="{3EE3FEBE-86FD-4C0E-930F-177D55185226}"/>
              </a:ext>
            </a:extLst>
          </p:cNvPr>
          <p:cNvSpPr/>
          <p:nvPr/>
        </p:nvSpPr>
        <p:spPr>
          <a:xfrm>
            <a:off x="297224" y="2248486"/>
            <a:ext cx="1437098" cy="1104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id="{2D5816AD-0365-4647-87F3-7E1A58485C86}"/>
              </a:ext>
            </a:extLst>
          </p:cNvPr>
          <p:cNvSpPr/>
          <p:nvPr/>
        </p:nvSpPr>
        <p:spPr>
          <a:xfrm>
            <a:off x="4967213" y="2583000"/>
            <a:ext cx="1733264" cy="4358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a:extLst>
              <a:ext uri="{FF2B5EF4-FFF2-40B4-BE49-F238E27FC236}">
                <a16:creationId xmlns:a16="http://schemas.microsoft.com/office/drawing/2014/main" id="{35173323-3907-4EF6-9218-9B0C732AD233}"/>
              </a:ext>
            </a:extLst>
          </p:cNvPr>
          <p:cNvSpPr/>
          <p:nvPr/>
        </p:nvSpPr>
        <p:spPr>
          <a:xfrm>
            <a:off x="1832699" y="3776740"/>
            <a:ext cx="8425725" cy="21668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a:extLst>
              <a:ext uri="{FF2B5EF4-FFF2-40B4-BE49-F238E27FC236}">
                <a16:creationId xmlns:a16="http://schemas.microsoft.com/office/drawing/2014/main" id="{44113E09-645E-4EB1-BF5E-7CB4B1D23A60}"/>
              </a:ext>
            </a:extLst>
          </p:cNvPr>
          <p:cNvSpPr/>
          <p:nvPr/>
        </p:nvSpPr>
        <p:spPr>
          <a:xfrm>
            <a:off x="1832699" y="3156476"/>
            <a:ext cx="3206026" cy="4358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矩形 25">
            <a:extLst>
              <a:ext uri="{FF2B5EF4-FFF2-40B4-BE49-F238E27FC236}">
                <a16:creationId xmlns:a16="http://schemas.microsoft.com/office/drawing/2014/main" id="{2A8ADFB4-FFC8-4F67-B595-1E3E25E6CC44}"/>
              </a:ext>
            </a:extLst>
          </p:cNvPr>
          <p:cNvSpPr/>
          <p:nvPr/>
        </p:nvSpPr>
        <p:spPr>
          <a:xfrm>
            <a:off x="8407817" y="1633877"/>
            <a:ext cx="1964080" cy="4358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圖說文字: 直線加上框線和強調線 27">
            <a:extLst>
              <a:ext uri="{FF2B5EF4-FFF2-40B4-BE49-F238E27FC236}">
                <a16:creationId xmlns:a16="http://schemas.microsoft.com/office/drawing/2014/main" id="{21FBF70A-18A3-40EC-ADEE-8BF9297B4FC0}"/>
              </a:ext>
            </a:extLst>
          </p:cNvPr>
          <p:cNvSpPr/>
          <p:nvPr/>
        </p:nvSpPr>
        <p:spPr>
          <a:xfrm>
            <a:off x="1994624" y="1540220"/>
            <a:ext cx="2017884" cy="983411"/>
          </a:xfrm>
          <a:prstGeom prst="accentBorderCallout1">
            <a:avLst>
              <a:gd name="adj1" fmla="val 18750"/>
              <a:gd name="adj2" fmla="val -8333"/>
              <a:gd name="adj3" fmla="val 70832"/>
              <a:gd name="adj4" fmla="val -42578"/>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顯示下次</a:t>
            </a: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r>
              <a:rPr lang="en-US" altLang="zh-TW" b="1" dirty="0">
                <a:solidFill>
                  <a:schemeClr val="tx1"/>
                </a:solidFill>
                <a:latin typeface="微軟正黑體" panose="020B0604030504040204" pitchFamily="34" charset="-120"/>
                <a:ea typeface="微軟正黑體" panose="020B0604030504040204" pitchFamily="34" charset="-120"/>
              </a:rPr>
              <a:t>IRB/REC</a:t>
            </a:r>
            <a:r>
              <a:rPr lang="zh-TW" altLang="en-US" b="1" dirty="0">
                <a:solidFill>
                  <a:schemeClr val="tx1"/>
                </a:solidFill>
                <a:latin typeface="微軟正黑體" panose="020B0604030504040204" pitchFamily="34" charset="-120"/>
                <a:ea typeface="微軟正黑體" panose="020B0604030504040204" pitchFamily="34" charset="-120"/>
              </a:rPr>
              <a:t>會議日期</a:t>
            </a:r>
          </a:p>
        </p:txBody>
      </p:sp>
      <p:sp>
        <p:nvSpPr>
          <p:cNvPr id="29" name="圖說文字: 直線加上框線和強調線 28">
            <a:extLst>
              <a:ext uri="{FF2B5EF4-FFF2-40B4-BE49-F238E27FC236}">
                <a16:creationId xmlns:a16="http://schemas.microsoft.com/office/drawing/2014/main" id="{F95E89DA-5F6A-46D4-AC1E-E697E0116C8E}"/>
              </a:ext>
            </a:extLst>
          </p:cNvPr>
          <p:cNvSpPr/>
          <p:nvPr/>
        </p:nvSpPr>
        <p:spPr>
          <a:xfrm>
            <a:off x="6501822" y="1878722"/>
            <a:ext cx="1577435" cy="435872"/>
          </a:xfrm>
          <a:prstGeom prst="accentBorderCallout1">
            <a:avLst>
              <a:gd name="adj1" fmla="val 18750"/>
              <a:gd name="adj2" fmla="val -8333"/>
              <a:gd name="adj3" fmla="val 154795"/>
              <a:gd name="adj4" fmla="val -49378"/>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跑馬燈公告區</a:t>
            </a:r>
          </a:p>
        </p:txBody>
      </p:sp>
      <p:sp>
        <p:nvSpPr>
          <p:cNvPr id="30" name="圖說文字: 直線加上框線和強調線 29">
            <a:extLst>
              <a:ext uri="{FF2B5EF4-FFF2-40B4-BE49-F238E27FC236}">
                <a16:creationId xmlns:a16="http://schemas.microsoft.com/office/drawing/2014/main" id="{77A6C935-B912-4ABB-93B0-A88570DF512B}"/>
              </a:ext>
            </a:extLst>
          </p:cNvPr>
          <p:cNvSpPr/>
          <p:nvPr/>
        </p:nvSpPr>
        <p:spPr>
          <a:xfrm>
            <a:off x="9568726" y="2248487"/>
            <a:ext cx="2554679" cy="1104900"/>
          </a:xfrm>
          <a:prstGeom prst="accentBorderCallout1">
            <a:avLst>
              <a:gd name="adj1" fmla="val 18750"/>
              <a:gd name="adj2" fmla="val -8333"/>
              <a:gd name="adj3" fmla="val -16055"/>
              <a:gd name="adj4" fmla="val -1971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TW" altLang="en-US" b="1" dirty="0">
                <a:solidFill>
                  <a:schemeClr val="tx1"/>
                </a:solidFill>
                <a:latin typeface="微軟正黑體" panose="020B0604030504040204" pitchFamily="34" charset="-120"/>
                <a:ea typeface="微軟正黑體" panose="020B0604030504040204" pitchFamily="34" charset="-120"/>
              </a:rPr>
              <a:t>可輸入關鍵字搜尋案件</a:t>
            </a:r>
            <a:r>
              <a:rPr lang="en-US" altLang="zh-TW" b="1" dirty="0">
                <a:solidFill>
                  <a:schemeClr val="tx1"/>
                </a:solidFill>
                <a:latin typeface="微軟正黑體" panose="020B0604030504040204" pitchFamily="34" charset="-120"/>
                <a:ea typeface="微軟正黑體" panose="020B0604030504040204" pitchFamily="34" charset="-120"/>
              </a:rPr>
              <a:t>:</a:t>
            </a:r>
          </a:p>
          <a:p>
            <a:r>
              <a:rPr lang="en-US" altLang="zh-TW" b="1" dirty="0">
                <a:solidFill>
                  <a:schemeClr val="tx1"/>
                </a:solidFill>
                <a:latin typeface="微軟正黑體" panose="020B0604030504040204" pitchFamily="34" charset="-120"/>
                <a:ea typeface="微軟正黑體" panose="020B0604030504040204" pitchFamily="34" charset="-120"/>
              </a:rPr>
              <a:t>IRB/REC</a:t>
            </a:r>
            <a:r>
              <a:rPr lang="zh-TW" altLang="en-US" b="1" dirty="0">
                <a:solidFill>
                  <a:schemeClr val="tx1"/>
                </a:solidFill>
                <a:latin typeface="微軟正黑體" panose="020B0604030504040204" pitchFamily="34" charset="-120"/>
                <a:ea typeface="微軟正黑體" panose="020B0604030504040204" pitchFamily="34" charset="-120"/>
              </a:rPr>
              <a:t>案號、</a:t>
            </a:r>
            <a:r>
              <a:rPr lang="en-US" altLang="zh-TW" b="1" dirty="0">
                <a:solidFill>
                  <a:schemeClr val="tx1"/>
                </a:solidFill>
                <a:latin typeface="微軟正黑體" panose="020B0604030504040204" pitchFamily="34" charset="-120"/>
                <a:ea typeface="微軟正黑體" panose="020B0604030504040204" pitchFamily="34" charset="-120"/>
              </a:rPr>
              <a:t>PI</a:t>
            </a:r>
            <a:r>
              <a:rPr lang="zh-TW" altLang="en-US" b="1" dirty="0">
                <a:solidFill>
                  <a:schemeClr val="tx1"/>
                </a:solidFill>
                <a:latin typeface="微軟正黑體" panose="020B0604030504040204" pitchFamily="34" charset="-120"/>
                <a:ea typeface="微軟正黑體" panose="020B0604030504040204" pitchFamily="34" charset="-120"/>
              </a:rPr>
              <a:t>姓名、計畫中文名稱</a:t>
            </a:r>
          </a:p>
        </p:txBody>
      </p:sp>
      <p:sp>
        <p:nvSpPr>
          <p:cNvPr id="31" name="圖說文字: 直線加上框線和強調線 30">
            <a:extLst>
              <a:ext uri="{FF2B5EF4-FFF2-40B4-BE49-F238E27FC236}">
                <a16:creationId xmlns:a16="http://schemas.microsoft.com/office/drawing/2014/main" id="{DEF0C72E-460C-4335-924B-09907E274DEF}"/>
              </a:ext>
            </a:extLst>
          </p:cNvPr>
          <p:cNvSpPr/>
          <p:nvPr/>
        </p:nvSpPr>
        <p:spPr>
          <a:xfrm>
            <a:off x="5911759" y="3191199"/>
            <a:ext cx="2260691" cy="435872"/>
          </a:xfrm>
          <a:prstGeom prst="accentBorderCallout1">
            <a:avLst>
              <a:gd name="adj1" fmla="val 18750"/>
              <a:gd name="adj2" fmla="val -8333"/>
              <a:gd name="adj3" fmla="val 47716"/>
              <a:gd name="adj4" fmla="val -3898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案件類別切換頁籤</a:t>
            </a:r>
          </a:p>
        </p:txBody>
      </p:sp>
      <p:sp>
        <p:nvSpPr>
          <p:cNvPr id="32" name="圖說文字: 直線加上框線和強調線 31">
            <a:extLst>
              <a:ext uri="{FF2B5EF4-FFF2-40B4-BE49-F238E27FC236}">
                <a16:creationId xmlns:a16="http://schemas.microsoft.com/office/drawing/2014/main" id="{EF53C93D-FEE4-493F-933E-AA7480DDE99B}"/>
              </a:ext>
            </a:extLst>
          </p:cNvPr>
          <p:cNvSpPr/>
          <p:nvPr/>
        </p:nvSpPr>
        <p:spPr>
          <a:xfrm>
            <a:off x="8438380" y="6193525"/>
            <a:ext cx="2260691" cy="435872"/>
          </a:xfrm>
          <a:prstGeom prst="accentBorderCallout1">
            <a:avLst>
              <a:gd name="adj1" fmla="val 18750"/>
              <a:gd name="adj2" fmla="val -8333"/>
              <a:gd name="adj3" fmla="val -52806"/>
              <a:gd name="adj4" fmla="val -8912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案件列表區</a:t>
            </a:r>
          </a:p>
        </p:txBody>
      </p:sp>
    </p:spTree>
    <p:extLst>
      <p:ext uri="{BB962C8B-B14F-4D97-AF65-F5344CB8AC3E}">
        <p14:creationId xmlns:p14="http://schemas.microsoft.com/office/powerpoint/2010/main" val="491031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851A793F-D91F-4046-B330-A7D32F3288A0}"/>
              </a:ext>
            </a:extLst>
          </p:cNvPr>
          <p:cNvSpPr>
            <a:spLocks noGrp="1"/>
          </p:cNvSpPr>
          <p:nvPr>
            <p:ph type="ctrTitle"/>
          </p:nvPr>
        </p:nvSpPr>
        <p:spPr>
          <a:xfrm>
            <a:off x="836103" y="1127872"/>
            <a:ext cx="6907722" cy="2387600"/>
          </a:xfrm>
        </p:spPr>
        <p:txBody>
          <a:bodyPr>
            <a:normAutofit fontScale="90000"/>
          </a:bodyPr>
          <a:lstStyle/>
          <a:p>
            <a:pPr algn="l"/>
            <a:r>
              <a:rPr lang="en-US" altLang="zh-TW" b="1" dirty="0">
                <a:solidFill>
                  <a:schemeClr val="bg2">
                    <a:lumMod val="90000"/>
                  </a:schemeClr>
                </a:solidFill>
              </a:rPr>
              <a:t>1. </a:t>
            </a:r>
            <a:r>
              <a:rPr lang="zh-TW" altLang="en-US" b="1" dirty="0">
                <a:solidFill>
                  <a:schemeClr val="bg2">
                    <a:lumMod val="90000"/>
                  </a:schemeClr>
                </a:solidFill>
              </a:rPr>
              <a:t>帳號登入</a:t>
            </a:r>
            <a:br>
              <a:rPr lang="en-US" altLang="zh-TW" b="1" dirty="0">
                <a:solidFill>
                  <a:schemeClr val="bg2">
                    <a:lumMod val="90000"/>
                  </a:schemeClr>
                </a:solidFill>
              </a:rPr>
            </a:br>
            <a:r>
              <a:rPr lang="en-US" altLang="zh-TW" b="1" dirty="0">
                <a:solidFill>
                  <a:schemeClr val="bg2">
                    <a:lumMod val="90000"/>
                  </a:schemeClr>
                </a:solidFill>
              </a:rPr>
              <a:t>2. </a:t>
            </a:r>
            <a:r>
              <a:rPr lang="zh-TW" altLang="en-US" b="1" dirty="0">
                <a:solidFill>
                  <a:schemeClr val="bg2">
                    <a:lumMod val="90000"/>
                  </a:schemeClr>
                </a:solidFill>
              </a:rPr>
              <a:t>主畫面功能介紹</a:t>
            </a:r>
            <a:br>
              <a:rPr lang="en-US" altLang="zh-TW" b="1" dirty="0">
                <a:solidFill>
                  <a:schemeClr val="bg2">
                    <a:lumMod val="90000"/>
                  </a:schemeClr>
                </a:solidFill>
              </a:rPr>
            </a:br>
            <a:r>
              <a:rPr lang="en-US" altLang="zh-TW" b="1" dirty="0"/>
              <a:t>3. </a:t>
            </a:r>
            <a:r>
              <a:rPr lang="zh-TW" altLang="en-US" b="1" dirty="0"/>
              <a:t>個人資料管理</a:t>
            </a:r>
            <a:br>
              <a:rPr lang="en-US" altLang="zh-TW" b="1" dirty="0">
                <a:solidFill>
                  <a:schemeClr val="bg2">
                    <a:lumMod val="90000"/>
                  </a:schemeClr>
                </a:solidFill>
              </a:rPr>
            </a:br>
            <a:r>
              <a:rPr lang="en-US" altLang="zh-TW" b="1" dirty="0">
                <a:solidFill>
                  <a:schemeClr val="bg2">
                    <a:lumMod val="90000"/>
                  </a:schemeClr>
                </a:solidFill>
              </a:rPr>
              <a:t>4. </a:t>
            </a:r>
            <a:r>
              <a:rPr lang="zh-TW" altLang="en-US" b="1" dirty="0">
                <a:solidFill>
                  <a:schemeClr val="bg2">
                    <a:lumMod val="90000"/>
                  </a:schemeClr>
                </a:solidFill>
              </a:rPr>
              <a:t>線上同意</a:t>
            </a:r>
            <a:r>
              <a:rPr lang="en-US" altLang="zh-TW" b="1" dirty="0">
                <a:solidFill>
                  <a:schemeClr val="bg2">
                    <a:lumMod val="90000"/>
                  </a:schemeClr>
                </a:solidFill>
              </a:rPr>
              <a:t>/</a:t>
            </a:r>
            <a:r>
              <a:rPr lang="zh-TW" altLang="en-US" b="1" dirty="0">
                <a:solidFill>
                  <a:schemeClr val="bg2">
                    <a:lumMod val="90000"/>
                  </a:schemeClr>
                </a:solidFill>
              </a:rPr>
              <a:t>退回審查</a:t>
            </a:r>
            <a:br>
              <a:rPr lang="en-US" altLang="zh-TW" b="1" dirty="0">
                <a:solidFill>
                  <a:schemeClr val="bg2">
                    <a:lumMod val="90000"/>
                  </a:schemeClr>
                </a:solidFill>
              </a:rPr>
            </a:br>
            <a:r>
              <a:rPr lang="en-US" altLang="zh-TW" b="1" dirty="0">
                <a:solidFill>
                  <a:schemeClr val="bg2">
                    <a:lumMod val="90000"/>
                  </a:schemeClr>
                </a:solidFill>
              </a:rPr>
              <a:t>5. </a:t>
            </a:r>
            <a:r>
              <a:rPr lang="zh-TW" altLang="en-US" b="1" dirty="0">
                <a:solidFill>
                  <a:schemeClr val="bg2">
                    <a:lumMod val="90000"/>
                  </a:schemeClr>
                </a:solidFill>
              </a:rPr>
              <a:t>線上初審</a:t>
            </a:r>
            <a:br>
              <a:rPr lang="en-US" altLang="zh-TW" b="1" dirty="0">
                <a:solidFill>
                  <a:schemeClr val="bg2">
                    <a:lumMod val="90000"/>
                  </a:schemeClr>
                </a:solidFill>
              </a:rPr>
            </a:br>
            <a:r>
              <a:rPr lang="en-US" altLang="zh-TW" b="1" dirty="0">
                <a:solidFill>
                  <a:schemeClr val="bg2">
                    <a:lumMod val="90000"/>
                  </a:schemeClr>
                </a:solidFill>
              </a:rPr>
              <a:t>6. </a:t>
            </a:r>
            <a:r>
              <a:rPr lang="zh-TW" altLang="en-US" b="1" dirty="0">
                <a:solidFill>
                  <a:schemeClr val="bg2">
                    <a:lumMod val="90000"/>
                  </a:schemeClr>
                </a:solidFill>
              </a:rPr>
              <a:t>線上複審</a:t>
            </a:r>
            <a:br>
              <a:rPr lang="en-US" altLang="zh-TW" b="1" dirty="0">
                <a:solidFill>
                  <a:schemeClr val="bg2">
                    <a:lumMod val="90000"/>
                  </a:schemeClr>
                </a:solidFill>
              </a:rPr>
            </a:br>
            <a:r>
              <a:rPr lang="en-US" altLang="zh-TW" b="1" dirty="0">
                <a:solidFill>
                  <a:schemeClr val="bg2">
                    <a:lumMod val="90000"/>
                  </a:schemeClr>
                </a:solidFill>
              </a:rPr>
              <a:t>7. </a:t>
            </a:r>
            <a:r>
              <a:rPr lang="zh-TW" altLang="en-US" b="1" dirty="0">
                <a:solidFill>
                  <a:schemeClr val="bg2">
                    <a:lumMod val="90000"/>
                  </a:schemeClr>
                </a:solidFill>
              </a:rPr>
              <a:t>查看審查會議議程及案件內容</a:t>
            </a:r>
          </a:p>
        </p:txBody>
      </p:sp>
    </p:spTree>
    <p:extLst>
      <p:ext uri="{BB962C8B-B14F-4D97-AF65-F5344CB8AC3E}">
        <p14:creationId xmlns:p14="http://schemas.microsoft.com/office/powerpoint/2010/main" val="2753296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內容版面配置區 9">
            <a:extLst>
              <a:ext uri="{FF2B5EF4-FFF2-40B4-BE49-F238E27FC236}">
                <a16:creationId xmlns:a16="http://schemas.microsoft.com/office/drawing/2014/main" id="{3A90A751-6AE9-46D1-9070-C48022B15557}"/>
              </a:ext>
            </a:extLst>
          </p:cNvPr>
          <p:cNvPicPr>
            <a:picLocks noGrp="1" noChangeAspect="1"/>
          </p:cNvPicPr>
          <p:nvPr>
            <p:ph sz="half" idx="2"/>
          </p:nvPr>
        </p:nvPicPr>
        <p:blipFill>
          <a:blip r:embed="rId3"/>
          <a:stretch>
            <a:fillRect/>
          </a:stretch>
        </p:blipFill>
        <p:spPr>
          <a:xfrm>
            <a:off x="1690130" y="1251915"/>
            <a:ext cx="8504234" cy="5544000"/>
          </a:xfrm>
        </p:spPr>
      </p:pic>
      <p:sp>
        <p:nvSpPr>
          <p:cNvPr id="2" name="標題 1">
            <a:extLst>
              <a:ext uri="{FF2B5EF4-FFF2-40B4-BE49-F238E27FC236}">
                <a16:creationId xmlns:a16="http://schemas.microsoft.com/office/drawing/2014/main" id="{7735C72C-6AEB-49E3-8780-30041DBC1F20}"/>
              </a:ext>
            </a:extLst>
          </p:cNvPr>
          <p:cNvSpPr>
            <a:spLocks noGrp="1"/>
          </p:cNvSpPr>
          <p:nvPr>
            <p:ph type="ctrTitle"/>
          </p:nvPr>
        </p:nvSpPr>
        <p:spPr/>
        <p:txBody>
          <a:bodyPr/>
          <a:lstStyle/>
          <a:p>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3.1</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更新個人資料</a:t>
            </a:r>
          </a:p>
        </p:txBody>
      </p:sp>
      <p:sp>
        <p:nvSpPr>
          <p:cNvPr id="4" name="文字版面配置區 3">
            <a:extLst>
              <a:ext uri="{FF2B5EF4-FFF2-40B4-BE49-F238E27FC236}">
                <a16:creationId xmlns:a16="http://schemas.microsoft.com/office/drawing/2014/main" id="{B8C4755C-B920-4536-BB0B-C99120D97511}"/>
              </a:ext>
            </a:extLst>
          </p:cNvPr>
          <p:cNvSpPr>
            <a:spLocks noGrp="1"/>
          </p:cNvSpPr>
          <p:nvPr>
            <p:ph type="body" idx="1"/>
          </p:nvPr>
        </p:nvSpPr>
        <p:spPr>
          <a:xfrm>
            <a:off x="1054941" y="680475"/>
            <a:ext cx="10061294" cy="685522"/>
          </a:xfrm>
        </p:spPr>
        <p:txBody>
          <a:bodyPr/>
          <a:lstStyle/>
          <a:p>
            <a:r>
              <a:rPr lang="zh-TW" altLang="en-US" dirty="0"/>
              <a:t>首頁</a:t>
            </a:r>
            <a:r>
              <a:rPr lang="en-US" altLang="zh-TW" dirty="0"/>
              <a:t>&gt;</a:t>
            </a:r>
            <a:r>
              <a:rPr lang="zh-TW" altLang="en-US" dirty="0"/>
              <a:t>首頁選單</a:t>
            </a:r>
            <a:r>
              <a:rPr lang="en-US" altLang="zh-TW" dirty="0"/>
              <a:t>&gt;</a:t>
            </a:r>
            <a:r>
              <a:rPr lang="zh-TW" altLang="en-US" dirty="0"/>
              <a:t>個人資料管理</a:t>
            </a:r>
          </a:p>
        </p:txBody>
      </p:sp>
      <p:sp>
        <p:nvSpPr>
          <p:cNvPr id="15" name="矩形 14">
            <a:extLst>
              <a:ext uri="{FF2B5EF4-FFF2-40B4-BE49-F238E27FC236}">
                <a16:creationId xmlns:a16="http://schemas.microsoft.com/office/drawing/2014/main" id="{77B4E27F-B9B0-41BE-B74E-DE473F85FBA6}"/>
              </a:ext>
            </a:extLst>
          </p:cNvPr>
          <p:cNvSpPr/>
          <p:nvPr/>
        </p:nvSpPr>
        <p:spPr>
          <a:xfrm>
            <a:off x="1690130" y="4098695"/>
            <a:ext cx="748801" cy="2447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圖說文字: 直線加上框線和強調線 15">
            <a:extLst>
              <a:ext uri="{FF2B5EF4-FFF2-40B4-BE49-F238E27FC236}">
                <a16:creationId xmlns:a16="http://schemas.microsoft.com/office/drawing/2014/main" id="{6CDD9369-8D6B-4443-977B-0F4B9929BF8C}"/>
              </a:ext>
            </a:extLst>
          </p:cNvPr>
          <p:cNvSpPr/>
          <p:nvPr/>
        </p:nvSpPr>
        <p:spPr>
          <a:xfrm>
            <a:off x="7785955" y="2057401"/>
            <a:ext cx="3577370" cy="1531850"/>
          </a:xfrm>
          <a:prstGeom prst="accentBorderCallout1">
            <a:avLst>
              <a:gd name="adj1" fmla="val 18750"/>
              <a:gd name="adj2" fmla="val -8333"/>
              <a:gd name="adj3" fmla="val 78915"/>
              <a:gd name="adj4" fmla="val -41513"/>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TW" altLang="en-US" b="1" dirty="0">
                <a:solidFill>
                  <a:schemeClr val="tx1"/>
                </a:solidFill>
                <a:latin typeface="微軟正黑體" panose="020B0604030504040204" pitchFamily="34" charset="-120"/>
                <a:ea typeface="微軟正黑體" panose="020B0604030504040204" pitchFamily="34" charset="-120"/>
              </a:rPr>
              <a:t>注意事項：</a:t>
            </a:r>
          </a:p>
          <a:p>
            <a:pPr marL="285750" indent="-285750">
              <a:buFont typeface="Arial" panose="020B0604020202020204" pitchFamily="34" charset="0"/>
              <a:buChar char="•"/>
            </a:pPr>
            <a:r>
              <a:rPr lang="zh-TW" altLang="en-US" b="1" dirty="0">
                <a:solidFill>
                  <a:schemeClr val="tx1"/>
                </a:solidFill>
                <a:latin typeface="微軟正黑體" panose="020B0604030504040204" pitchFamily="34" charset="-120"/>
                <a:ea typeface="微軟正黑體" panose="020B0604030504040204" pitchFamily="34" charset="-120"/>
              </a:rPr>
              <a:t>帳號開通後，使用者</a:t>
            </a:r>
            <a:r>
              <a:rPr lang="zh-TW" altLang="en-US" b="1" u="sng" dirty="0">
                <a:solidFill>
                  <a:schemeClr val="tx1"/>
                </a:solidFill>
                <a:latin typeface="微軟正黑體" panose="020B0604030504040204" pitchFamily="34" charset="-120"/>
                <a:ea typeface="微軟正黑體" panose="020B0604030504040204" pitchFamily="34" charset="-120"/>
              </a:rPr>
              <a:t>不可</a:t>
            </a:r>
            <a:r>
              <a:rPr lang="zh-TW" altLang="en-US" b="1" dirty="0">
                <a:solidFill>
                  <a:schemeClr val="tx1"/>
                </a:solidFill>
                <a:latin typeface="微軟正黑體" panose="020B0604030504040204" pitchFamily="34" charset="-120"/>
                <a:ea typeface="微軟正黑體" panose="020B0604030504040204" pitchFamily="34" charset="-120"/>
              </a:rPr>
              <a:t>自行修改中文姓名。</a:t>
            </a:r>
          </a:p>
          <a:p>
            <a:pPr marL="285750" indent="-285750">
              <a:buFont typeface="Arial" panose="020B0604020202020204" pitchFamily="34" charset="0"/>
              <a:buChar char="•"/>
            </a:pPr>
            <a:r>
              <a:rPr lang="zh-TW" altLang="en-US" b="1" dirty="0">
                <a:solidFill>
                  <a:schemeClr val="tx1"/>
                </a:solidFill>
                <a:latin typeface="微軟正黑體" panose="020B0604030504040204" pitchFamily="34" charset="-120"/>
                <a:ea typeface="微軟正黑體" panose="020B0604030504040204" pitchFamily="34" charset="-120"/>
              </a:rPr>
              <a:t>電子郵件必填，僅能設定</a:t>
            </a:r>
            <a:r>
              <a:rPr lang="zh-TW" altLang="en-US" b="1" u="sng" dirty="0">
                <a:solidFill>
                  <a:schemeClr val="tx1"/>
                </a:solidFill>
                <a:latin typeface="微軟正黑體" panose="020B0604030504040204" pitchFamily="34" charset="-120"/>
                <a:ea typeface="微軟正黑體" panose="020B0604030504040204" pitchFamily="34" charset="-120"/>
              </a:rPr>
              <a:t>一組</a:t>
            </a:r>
            <a:r>
              <a:rPr lang="zh-TW" altLang="en-US" b="1" dirty="0">
                <a:solidFill>
                  <a:schemeClr val="tx1"/>
                </a:solidFill>
                <a:latin typeface="微軟正黑體" panose="020B0604030504040204" pitchFamily="34" charset="-120"/>
                <a:ea typeface="微軟正黑體" panose="020B0604030504040204" pitchFamily="34" charset="-120"/>
              </a:rPr>
              <a:t>。</a:t>
            </a:r>
            <a:endParaRPr lang="en-US" altLang="zh-TW" b="1" dirty="0">
              <a:solidFill>
                <a:schemeClr val="tx1"/>
              </a:solidFill>
              <a:latin typeface="微軟正黑體" panose="020B0604030504040204" pitchFamily="34" charset="-120"/>
              <a:ea typeface="微軟正黑體" panose="020B0604030504040204" pitchFamily="34" charset="-120"/>
            </a:endParaRPr>
          </a:p>
          <a:p>
            <a:r>
              <a:rPr lang="en-US" altLang="zh-TW" b="1" dirty="0">
                <a:solidFill>
                  <a:schemeClr val="tx1"/>
                </a:solidFill>
                <a:latin typeface="微軟正黑體" panose="020B0604030504040204" pitchFamily="34" charset="-120"/>
                <a:ea typeface="微軟正黑體" panose="020B0604030504040204" pitchFamily="34" charset="-120"/>
              </a:rPr>
              <a:t>   </a:t>
            </a:r>
            <a:r>
              <a:rPr lang="zh-TW" altLang="en-US" b="1" dirty="0">
                <a:solidFill>
                  <a:schemeClr val="tx1"/>
                </a:solidFill>
                <a:latin typeface="微軟正黑體" panose="020B0604030504040204" pitchFamily="34" charset="-120"/>
                <a:ea typeface="微軟正黑體" panose="020B0604030504040204" pitchFamily="34" charset="-120"/>
              </a:rPr>
              <a:t>（接收通知重要工具）</a:t>
            </a:r>
          </a:p>
        </p:txBody>
      </p:sp>
      <p:sp>
        <p:nvSpPr>
          <p:cNvPr id="17" name="矩形 16">
            <a:extLst>
              <a:ext uri="{FF2B5EF4-FFF2-40B4-BE49-F238E27FC236}">
                <a16:creationId xmlns:a16="http://schemas.microsoft.com/office/drawing/2014/main" id="{2A98F58D-1103-4BE0-AB4C-986FF410CD47}"/>
              </a:ext>
            </a:extLst>
          </p:cNvPr>
          <p:cNvSpPr/>
          <p:nvPr/>
        </p:nvSpPr>
        <p:spPr>
          <a:xfrm>
            <a:off x="2976704" y="3306647"/>
            <a:ext cx="3403835" cy="2447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圖說文字: 直線加上框線和強調線 17">
            <a:extLst>
              <a:ext uri="{FF2B5EF4-FFF2-40B4-BE49-F238E27FC236}">
                <a16:creationId xmlns:a16="http://schemas.microsoft.com/office/drawing/2014/main" id="{E8190E14-4D74-40E3-88A1-827C07569310}"/>
              </a:ext>
            </a:extLst>
          </p:cNvPr>
          <p:cNvSpPr/>
          <p:nvPr/>
        </p:nvSpPr>
        <p:spPr>
          <a:xfrm>
            <a:off x="7785954" y="4343400"/>
            <a:ext cx="3577370" cy="991870"/>
          </a:xfrm>
          <a:prstGeom prst="accentBorderCallout1">
            <a:avLst>
              <a:gd name="adj1" fmla="val 18750"/>
              <a:gd name="adj2" fmla="val -8333"/>
              <a:gd name="adj3" fmla="val 66479"/>
              <a:gd name="adj4" fmla="val -5029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buFont typeface="Arial" panose="020B0604020202020204" pitchFamily="34" charset="0"/>
              <a:buChar char="•"/>
            </a:pPr>
            <a:r>
              <a:rPr lang="zh-TW" altLang="en-US" b="1" dirty="0">
                <a:solidFill>
                  <a:schemeClr val="tx1"/>
                </a:solidFill>
                <a:latin typeface="微軟正黑體" panose="020B0604030504040204" pitchFamily="34" charset="-120"/>
                <a:ea typeface="微軟正黑體" panose="020B0604030504040204" pitchFamily="34" charset="-120"/>
              </a:rPr>
              <a:t>可上傳訓練課程證明文件及更新時數紀錄。</a:t>
            </a:r>
            <a:endParaRPr lang="en-US" altLang="zh-TW" b="1" dirty="0">
              <a:solidFill>
                <a:schemeClr val="tx1"/>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b="1" dirty="0">
                <a:solidFill>
                  <a:schemeClr val="tx1"/>
                </a:solidFill>
                <a:latin typeface="微軟正黑體" panose="020B0604030504040204" pitchFamily="34" charset="-120"/>
                <a:ea typeface="微軟正黑體" panose="020B0604030504040204" pitchFamily="34" charset="-120"/>
              </a:rPr>
              <a:t>可上傳學經歷、著作等資料。</a:t>
            </a:r>
          </a:p>
        </p:txBody>
      </p:sp>
      <p:sp>
        <p:nvSpPr>
          <p:cNvPr id="19" name="矩形 18">
            <a:extLst>
              <a:ext uri="{FF2B5EF4-FFF2-40B4-BE49-F238E27FC236}">
                <a16:creationId xmlns:a16="http://schemas.microsoft.com/office/drawing/2014/main" id="{108DCD41-58BB-48CC-8DCF-70F674FFBE7D}"/>
              </a:ext>
            </a:extLst>
          </p:cNvPr>
          <p:cNvSpPr/>
          <p:nvPr/>
        </p:nvSpPr>
        <p:spPr>
          <a:xfrm>
            <a:off x="3004580" y="5796262"/>
            <a:ext cx="824470" cy="2447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圖說文字: 直線加上框線和強調線 19">
            <a:extLst>
              <a:ext uri="{FF2B5EF4-FFF2-40B4-BE49-F238E27FC236}">
                <a16:creationId xmlns:a16="http://schemas.microsoft.com/office/drawing/2014/main" id="{BFDE083B-D348-44C0-87AA-06F28CDD6C9E}"/>
              </a:ext>
            </a:extLst>
          </p:cNvPr>
          <p:cNvSpPr/>
          <p:nvPr/>
        </p:nvSpPr>
        <p:spPr>
          <a:xfrm>
            <a:off x="521170" y="6040967"/>
            <a:ext cx="1826186" cy="435872"/>
          </a:xfrm>
          <a:prstGeom prst="accentBorderCallout1">
            <a:avLst>
              <a:gd name="adj1" fmla="val 27491"/>
              <a:gd name="adj2" fmla="val 106998"/>
              <a:gd name="adj3" fmla="val -17842"/>
              <a:gd name="adj4" fmla="val 13327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可自行變更密碼</a:t>
            </a:r>
          </a:p>
        </p:txBody>
      </p:sp>
      <p:sp>
        <p:nvSpPr>
          <p:cNvPr id="21" name="矩形 20">
            <a:extLst>
              <a:ext uri="{FF2B5EF4-FFF2-40B4-BE49-F238E27FC236}">
                <a16:creationId xmlns:a16="http://schemas.microsoft.com/office/drawing/2014/main" id="{37C21703-631E-4328-A186-6F87A9BA21EB}"/>
              </a:ext>
            </a:extLst>
          </p:cNvPr>
          <p:cNvSpPr/>
          <p:nvPr/>
        </p:nvSpPr>
        <p:spPr>
          <a:xfrm>
            <a:off x="3497266" y="6367702"/>
            <a:ext cx="6678048" cy="4358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a:extLst>
              <a:ext uri="{FF2B5EF4-FFF2-40B4-BE49-F238E27FC236}">
                <a16:creationId xmlns:a16="http://schemas.microsoft.com/office/drawing/2014/main" id="{16147ADB-4EE9-401D-BC62-6355D6E53007}"/>
              </a:ext>
            </a:extLst>
          </p:cNvPr>
          <p:cNvSpPr/>
          <p:nvPr/>
        </p:nvSpPr>
        <p:spPr>
          <a:xfrm>
            <a:off x="2981325" y="4237933"/>
            <a:ext cx="2981325" cy="1476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4" name="直線接點 23">
            <a:extLst>
              <a:ext uri="{FF2B5EF4-FFF2-40B4-BE49-F238E27FC236}">
                <a16:creationId xmlns:a16="http://schemas.microsoft.com/office/drawing/2014/main" id="{74A44F35-265A-407F-AAB0-02C789548082}"/>
              </a:ext>
            </a:extLst>
          </p:cNvPr>
          <p:cNvCxnSpPr>
            <a:cxnSpLocks/>
          </p:cNvCxnSpPr>
          <p:nvPr/>
        </p:nvCxnSpPr>
        <p:spPr>
          <a:xfrm flipH="1">
            <a:off x="6289824" y="4546833"/>
            <a:ext cx="1193156" cy="1813210"/>
          </a:xfrm>
          <a:prstGeom prst="line">
            <a:avLst/>
          </a:prstGeom>
          <a:ln w="1905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pic>
        <p:nvPicPr>
          <p:cNvPr id="14" name="圖形 13" descr="游標 以實心填滿">
            <a:extLst>
              <a:ext uri="{FF2B5EF4-FFF2-40B4-BE49-F238E27FC236}">
                <a16:creationId xmlns:a16="http://schemas.microsoft.com/office/drawing/2014/main" id="{04A37EA3-C9E1-474E-918B-2EA8D1315B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65438" y="4166799"/>
            <a:ext cx="591847" cy="591847"/>
          </a:xfrm>
          <a:prstGeom prst="rect">
            <a:avLst/>
          </a:prstGeom>
        </p:spPr>
      </p:pic>
    </p:spTree>
    <p:extLst>
      <p:ext uri="{BB962C8B-B14F-4D97-AF65-F5344CB8AC3E}">
        <p14:creationId xmlns:p14="http://schemas.microsoft.com/office/powerpoint/2010/main" val="244319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851A793F-D91F-4046-B330-A7D32F3288A0}"/>
              </a:ext>
            </a:extLst>
          </p:cNvPr>
          <p:cNvSpPr>
            <a:spLocks noGrp="1"/>
          </p:cNvSpPr>
          <p:nvPr>
            <p:ph type="ctrTitle"/>
          </p:nvPr>
        </p:nvSpPr>
        <p:spPr>
          <a:xfrm>
            <a:off x="836103" y="1127872"/>
            <a:ext cx="6907722" cy="2387600"/>
          </a:xfrm>
        </p:spPr>
        <p:txBody>
          <a:bodyPr>
            <a:normAutofit fontScale="90000"/>
          </a:bodyPr>
          <a:lstStyle/>
          <a:p>
            <a:pPr algn="l"/>
            <a:r>
              <a:rPr lang="en-US" altLang="zh-TW" b="1" dirty="0">
                <a:solidFill>
                  <a:schemeClr val="bg2">
                    <a:lumMod val="90000"/>
                  </a:schemeClr>
                </a:solidFill>
              </a:rPr>
              <a:t>1. </a:t>
            </a:r>
            <a:r>
              <a:rPr lang="zh-TW" altLang="en-US" b="1" dirty="0">
                <a:solidFill>
                  <a:schemeClr val="bg2">
                    <a:lumMod val="90000"/>
                  </a:schemeClr>
                </a:solidFill>
              </a:rPr>
              <a:t>帳號登入</a:t>
            </a:r>
            <a:br>
              <a:rPr lang="en-US" altLang="zh-TW" b="1" dirty="0">
                <a:solidFill>
                  <a:schemeClr val="bg2">
                    <a:lumMod val="90000"/>
                  </a:schemeClr>
                </a:solidFill>
              </a:rPr>
            </a:br>
            <a:r>
              <a:rPr lang="en-US" altLang="zh-TW" b="1" dirty="0">
                <a:solidFill>
                  <a:schemeClr val="bg2">
                    <a:lumMod val="90000"/>
                  </a:schemeClr>
                </a:solidFill>
              </a:rPr>
              <a:t>2. </a:t>
            </a:r>
            <a:r>
              <a:rPr lang="zh-TW" altLang="en-US" b="1" dirty="0">
                <a:solidFill>
                  <a:schemeClr val="bg2">
                    <a:lumMod val="90000"/>
                  </a:schemeClr>
                </a:solidFill>
              </a:rPr>
              <a:t>主畫面功能介紹</a:t>
            </a:r>
            <a:br>
              <a:rPr lang="en-US" altLang="zh-TW" b="1" dirty="0">
                <a:solidFill>
                  <a:schemeClr val="bg2">
                    <a:lumMod val="90000"/>
                  </a:schemeClr>
                </a:solidFill>
              </a:rPr>
            </a:br>
            <a:r>
              <a:rPr lang="en-US" altLang="zh-TW" b="1" dirty="0">
                <a:solidFill>
                  <a:schemeClr val="bg2">
                    <a:lumMod val="90000"/>
                  </a:schemeClr>
                </a:solidFill>
              </a:rPr>
              <a:t>3. </a:t>
            </a:r>
            <a:r>
              <a:rPr lang="zh-TW" altLang="en-US" b="1" dirty="0">
                <a:solidFill>
                  <a:schemeClr val="bg2">
                    <a:lumMod val="90000"/>
                  </a:schemeClr>
                </a:solidFill>
              </a:rPr>
              <a:t>個人資料管理</a:t>
            </a:r>
            <a:br>
              <a:rPr lang="en-US" altLang="zh-TW" b="1" dirty="0">
                <a:solidFill>
                  <a:schemeClr val="bg2">
                    <a:lumMod val="90000"/>
                  </a:schemeClr>
                </a:solidFill>
              </a:rPr>
            </a:br>
            <a:r>
              <a:rPr lang="en-US" altLang="zh-TW" b="1" dirty="0"/>
              <a:t>4. </a:t>
            </a:r>
            <a:r>
              <a:rPr lang="zh-TW" altLang="en-US" b="1" dirty="0"/>
              <a:t>線上同意</a:t>
            </a:r>
            <a:r>
              <a:rPr lang="en-US" altLang="zh-TW" b="1" dirty="0"/>
              <a:t>/</a:t>
            </a:r>
            <a:r>
              <a:rPr lang="zh-TW" altLang="en-US" b="1" dirty="0"/>
              <a:t>退回審查</a:t>
            </a:r>
            <a:br>
              <a:rPr lang="en-US" altLang="zh-TW" b="1" dirty="0">
                <a:solidFill>
                  <a:schemeClr val="bg2">
                    <a:lumMod val="90000"/>
                  </a:schemeClr>
                </a:solidFill>
              </a:rPr>
            </a:br>
            <a:r>
              <a:rPr lang="en-US" altLang="zh-TW" b="1" dirty="0">
                <a:solidFill>
                  <a:schemeClr val="bg2">
                    <a:lumMod val="90000"/>
                  </a:schemeClr>
                </a:solidFill>
              </a:rPr>
              <a:t>5. </a:t>
            </a:r>
            <a:r>
              <a:rPr lang="zh-TW" altLang="en-US" b="1" dirty="0">
                <a:solidFill>
                  <a:schemeClr val="bg2">
                    <a:lumMod val="90000"/>
                  </a:schemeClr>
                </a:solidFill>
              </a:rPr>
              <a:t>線上初審</a:t>
            </a:r>
            <a:br>
              <a:rPr lang="en-US" altLang="zh-TW" b="1" dirty="0">
                <a:solidFill>
                  <a:schemeClr val="bg2">
                    <a:lumMod val="90000"/>
                  </a:schemeClr>
                </a:solidFill>
              </a:rPr>
            </a:br>
            <a:r>
              <a:rPr lang="en-US" altLang="zh-TW" b="1" dirty="0">
                <a:solidFill>
                  <a:schemeClr val="bg2">
                    <a:lumMod val="90000"/>
                  </a:schemeClr>
                </a:solidFill>
              </a:rPr>
              <a:t>6. </a:t>
            </a:r>
            <a:r>
              <a:rPr lang="zh-TW" altLang="en-US" b="1" dirty="0">
                <a:solidFill>
                  <a:schemeClr val="bg2">
                    <a:lumMod val="90000"/>
                  </a:schemeClr>
                </a:solidFill>
              </a:rPr>
              <a:t>線上複審</a:t>
            </a:r>
            <a:br>
              <a:rPr lang="en-US" altLang="zh-TW" b="1" dirty="0">
                <a:solidFill>
                  <a:schemeClr val="bg2">
                    <a:lumMod val="90000"/>
                  </a:schemeClr>
                </a:solidFill>
              </a:rPr>
            </a:br>
            <a:r>
              <a:rPr lang="en-US" altLang="zh-TW" b="1" dirty="0">
                <a:solidFill>
                  <a:schemeClr val="bg2">
                    <a:lumMod val="90000"/>
                  </a:schemeClr>
                </a:solidFill>
              </a:rPr>
              <a:t>7. </a:t>
            </a:r>
            <a:r>
              <a:rPr lang="zh-TW" altLang="en-US" b="1" dirty="0">
                <a:solidFill>
                  <a:schemeClr val="bg2">
                    <a:lumMod val="90000"/>
                  </a:schemeClr>
                </a:solidFill>
              </a:rPr>
              <a:t>查看審查會議議程及案件內容</a:t>
            </a:r>
          </a:p>
        </p:txBody>
      </p:sp>
    </p:spTree>
    <p:extLst>
      <p:ext uri="{BB962C8B-B14F-4D97-AF65-F5344CB8AC3E}">
        <p14:creationId xmlns:p14="http://schemas.microsoft.com/office/powerpoint/2010/main" val="909648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標題 1"/>
          <p:cNvSpPr>
            <a:spLocks noGrp="1"/>
          </p:cNvSpPr>
          <p:nvPr>
            <p:ph type="ctrTitle"/>
          </p:nvPr>
        </p:nvSpPr>
        <p:spPr>
          <a:xfrm>
            <a:off x="531740" y="146861"/>
            <a:ext cx="11660259" cy="509506"/>
          </a:xfrm>
        </p:spPr>
        <p:txBody>
          <a:bodyPr>
            <a:normAutofit/>
          </a:bodyPr>
          <a:lstStyle/>
          <a:p>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4.1 </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案件邀請委員</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專家審查時，</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PTMS</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自動寄發通知郵件</a:t>
            </a:r>
          </a:p>
        </p:txBody>
      </p:sp>
      <p:pic>
        <p:nvPicPr>
          <p:cNvPr id="9" name="內容版面配置區 8">
            <a:extLst>
              <a:ext uri="{FF2B5EF4-FFF2-40B4-BE49-F238E27FC236}">
                <a16:creationId xmlns:a16="http://schemas.microsoft.com/office/drawing/2014/main" id="{18159E54-4E57-4495-B691-E57CC11A633A}"/>
              </a:ext>
            </a:extLst>
          </p:cNvPr>
          <p:cNvPicPr>
            <a:picLocks noGrp="1" noChangeAspect="1"/>
          </p:cNvPicPr>
          <p:nvPr>
            <p:ph sz="half" idx="2"/>
          </p:nvPr>
        </p:nvPicPr>
        <p:blipFill>
          <a:blip r:embed="rId3"/>
          <a:stretch>
            <a:fillRect/>
          </a:stretch>
        </p:blipFill>
        <p:spPr>
          <a:xfrm>
            <a:off x="2449010" y="699525"/>
            <a:ext cx="8513435" cy="6156000"/>
          </a:xfrm>
        </p:spPr>
      </p:pic>
      <p:sp>
        <p:nvSpPr>
          <p:cNvPr id="18" name="矩形 17">
            <a:extLst>
              <a:ext uri="{FF2B5EF4-FFF2-40B4-BE49-F238E27FC236}">
                <a16:creationId xmlns:a16="http://schemas.microsoft.com/office/drawing/2014/main" id="{73F5AF61-C9B9-4B76-969E-7FEEBE729CD2}"/>
              </a:ext>
            </a:extLst>
          </p:cNvPr>
          <p:cNvSpPr/>
          <p:nvPr/>
        </p:nvSpPr>
        <p:spPr>
          <a:xfrm>
            <a:off x="2448755" y="2239847"/>
            <a:ext cx="1799395" cy="8557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BF9F6BD9-5379-4A00-9427-7992CBF0F815}"/>
              </a:ext>
            </a:extLst>
          </p:cNvPr>
          <p:cNvSpPr/>
          <p:nvPr/>
        </p:nvSpPr>
        <p:spPr>
          <a:xfrm>
            <a:off x="2448755" y="3095625"/>
            <a:ext cx="1799395" cy="3333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a:extLst>
              <a:ext uri="{FF2B5EF4-FFF2-40B4-BE49-F238E27FC236}">
                <a16:creationId xmlns:a16="http://schemas.microsoft.com/office/drawing/2014/main" id="{882D7C5E-47E9-412C-8BE1-832F869849C2}"/>
              </a:ext>
            </a:extLst>
          </p:cNvPr>
          <p:cNvSpPr/>
          <p:nvPr/>
        </p:nvSpPr>
        <p:spPr>
          <a:xfrm>
            <a:off x="2448755" y="3429000"/>
            <a:ext cx="8513435" cy="28479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a:extLst>
              <a:ext uri="{FF2B5EF4-FFF2-40B4-BE49-F238E27FC236}">
                <a16:creationId xmlns:a16="http://schemas.microsoft.com/office/drawing/2014/main" id="{44995CD8-FF56-4D52-87FC-F779B9BA517F}"/>
              </a:ext>
            </a:extLst>
          </p:cNvPr>
          <p:cNvSpPr/>
          <p:nvPr/>
        </p:nvSpPr>
        <p:spPr>
          <a:xfrm>
            <a:off x="2448754" y="1906472"/>
            <a:ext cx="6876221" cy="3333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圖說文字: 直線加上框線和強調線 24">
            <a:extLst>
              <a:ext uri="{FF2B5EF4-FFF2-40B4-BE49-F238E27FC236}">
                <a16:creationId xmlns:a16="http://schemas.microsoft.com/office/drawing/2014/main" id="{FDB8708E-15F1-4C3C-8616-D4CCAB17CC99}"/>
              </a:ext>
            </a:extLst>
          </p:cNvPr>
          <p:cNvSpPr/>
          <p:nvPr/>
        </p:nvSpPr>
        <p:spPr>
          <a:xfrm>
            <a:off x="8911647" y="1222188"/>
            <a:ext cx="1577435" cy="576000"/>
          </a:xfrm>
          <a:prstGeom prst="accentBorderCallout1">
            <a:avLst>
              <a:gd name="adj1" fmla="val 18750"/>
              <a:gd name="adj2" fmla="val -8333"/>
              <a:gd name="adj3" fmla="val 111800"/>
              <a:gd name="adj4" fmla="val -77758"/>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點擊連結回覆是否同意審查</a:t>
            </a:r>
          </a:p>
        </p:txBody>
      </p:sp>
      <p:sp>
        <p:nvSpPr>
          <p:cNvPr id="26" name="圖說文字: 直線加上框線和強調線 25">
            <a:extLst>
              <a:ext uri="{FF2B5EF4-FFF2-40B4-BE49-F238E27FC236}">
                <a16:creationId xmlns:a16="http://schemas.microsoft.com/office/drawing/2014/main" id="{AB57B089-3A11-45F0-B656-5A68AF3ECE79}"/>
              </a:ext>
            </a:extLst>
          </p:cNvPr>
          <p:cNvSpPr/>
          <p:nvPr/>
        </p:nvSpPr>
        <p:spPr>
          <a:xfrm>
            <a:off x="295275" y="2160661"/>
            <a:ext cx="1577435" cy="576000"/>
          </a:xfrm>
          <a:prstGeom prst="accentBorderCallout1">
            <a:avLst>
              <a:gd name="adj1" fmla="val 25365"/>
              <a:gd name="adj2" fmla="val 109414"/>
              <a:gd name="adj3" fmla="val 83688"/>
              <a:gd name="adj4" fmla="val 13479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案件基本資訊</a:t>
            </a:r>
          </a:p>
        </p:txBody>
      </p:sp>
      <p:sp>
        <p:nvSpPr>
          <p:cNvPr id="27" name="圖說文字: 直線加上框線和強調線 26">
            <a:extLst>
              <a:ext uri="{FF2B5EF4-FFF2-40B4-BE49-F238E27FC236}">
                <a16:creationId xmlns:a16="http://schemas.microsoft.com/office/drawing/2014/main" id="{CF0F55F1-7957-4A98-8405-0DE06A815857}"/>
              </a:ext>
            </a:extLst>
          </p:cNvPr>
          <p:cNvSpPr/>
          <p:nvPr/>
        </p:nvSpPr>
        <p:spPr>
          <a:xfrm>
            <a:off x="5000624" y="2621583"/>
            <a:ext cx="2676525" cy="576000"/>
          </a:xfrm>
          <a:prstGeom prst="accentBorderCallout1">
            <a:avLst>
              <a:gd name="adj1" fmla="val 18750"/>
              <a:gd name="adj2" fmla="val -8333"/>
              <a:gd name="adj3" fmla="val 103532"/>
              <a:gd name="adj4" fmla="val -28243"/>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b="1" dirty="0">
                <a:solidFill>
                  <a:schemeClr val="tx1"/>
                </a:solidFill>
                <a:latin typeface="微軟正黑體" panose="020B0604030504040204" pitchFamily="34" charset="-120"/>
                <a:ea typeface="微軟正黑體" panose="020B0604030504040204" pitchFamily="34" charset="-120"/>
              </a:rPr>
              <a:t>IRB/REC</a:t>
            </a:r>
            <a:r>
              <a:rPr lang="zh-TW" altLang="en-US" b="1" dirty="0">
                <a:solidFill>
                  <a:schemeClr val="tx1"/>
                </a:solidFill>
                <a:latin typeface="微軟正黑體" panose="020B0604030504040204" pitchFamily="34" charset="-120"/>
                <a:ea typeface="微軟正黑體" panose="020B0604030504040204" pitchFamily="34" charset="-120"/>
              </a:rPr>
              <a:t>承辦人員</a:t>
            </a:r>
            <a:r>
              <a:rPr lang="en-US" altLang="zh-TW" b="1" dirty="0">
                <a:solidFill>
                  <a:schemeClr val="tx1"/>
                </a:solidFill>
                <a:latin typeface="微軟正黑體" panose="020B0604030504040204" pitchFamily="34" charset="-120"/>
                <a:ea typeface="微軟正黑體" panose="020B0604030504040204" pitchFamily="34" charset="-120"/>
              </a:rPr>
              <a:t>(PC)</a:t>
            </a:r>
            <a:r>
              <a:rPr lang="zh-TW" altLang="en-US" b="1" dirty="0">
                <a:solidFill>
                  <a:schemeClr val="tx1"/>
                </a:solidFill>
                <a:latin typeface="微軟正黑體" panose="020B0604030504040204" pitchFamily="34" charset="-120"/>
                <a:ea typeface="微軟正黑體" panose="020B0604030504040204" pitchFamily="34" charset="-120"/>
              </a:rPr>
              <a:t>給審查委員</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專家之訊息</a:t>
            </a:r>
          </a:p>
        </p:txBody>
      </p:sp>
      <p:sp>
        <p:nvSpPr>
          <p:cNvPr id="28" name="圖說文字: 直線加上框線和強調線 27">
            <a:extLst>
              <a:ext uri="{FF2B5EF4-FFF2-40B4-BE49-F238E27FC236}">
                <a16:creationId xmlns:a16="http://schemas.microsoft.com/office/drawing/2014/main" id="{91C309B8-37B1-4AF8-AC73-D733F5299265}"/>
              </a:ext>
            </a:extLst>
          </p:cNvPr>
          <p:cNvSpPr/>
          <p:nvPr/>
        </p:nvSpPr>
        <p:spPr>
          <a:xfrm>
            <a:off x="8226894" y="3777525"/>
            <a:ext cx="2526831" cy="1032600"/>
          </a:xfrm>
          <a:prstGeom prst="accentBorderCallout1">
            <a:avLst>
              <a:gd name="adj1" fmla="val 18750"/>
              <a:gd name="adj2" fmla="val -8333"/>
              <a:gd name="adj3" fmla="val 58199"/>
              <a:gd name="adj4" fmla="val -6543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TW" altLang="en-US" b="1" dirty="0">
                <a:solidFill>
                  <a:schemeClr val="tx1"/>
                </a:solidFill>
                <a:latin typeface="微軟正黑體" panose="020B0604030504040204" pitchFamily="34" charset="-120"/>
                <a:ea typeface="微軟正黑體" panose="020B0604030504040204" pitchFamily="34" charset="-120"/>
              </a:rPr>
              <a:t>委員</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專家若符合利益迴避原則中其中一項，須進行利益迴避（退回）</a:t>
            </a:r>
          </a:p>
        </p:txBody>
      </p:sp>
    </p:spTree>
    <p:extLst>
      <p:ext uri="{BB962C8B-B14F-4D97-AF65-F5344CB8AC3E}">
        <p14:creationId xmlns:p14="http://schemas.microsoft.com/office/powerpoint/2010/main" val="1950787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標題 1"/>
          <p:cNvSpPr>
            <a:spLocks noGrp="1"/>
          </p:cNvSpPr>
          <p:nvPr>
            <p:ph type="ctrTitle"/>
          </p:nvPr>
        </p:nvSpPr>
        <p:spPr>
          <a:xfrm>
            <a:off x="531740" y="146861"/>
            <a:ext cx="11660259" cy="509506"/>
          </a:xfrm>
        </p:spPr>
        <p:txBody>
          <a:bodyPr>
            <a:normAutofit/>
          </a:bodyPr>
          <a:lstStyle/>
          <a:p>
            <a:pPr eaLnBrk="1" hangingPunct="1"/>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4.2 </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線上同意審查案件</a:t>
            </a:r>
            <a:endParaRPr lang="zh-TW" altLang="en-US" dirty="0">
              <a:latin typeface="微軟正黑體" panose="020B0604030504040204" pitchFamily="34" charset="-120"/>
              <a:ea typeface="微軟正黑體" panose="020B0604030504040204" pitchFamily="34" charset="-120"/>
            </a:endParaRPr>
          </a:p>
        </p:txBody>
      </p:sp>
      <p:sp>
        <p:nvSpPr>
          <p:cNvPr id="2" name="文字版面配置區 1">
            <a:extLst>
              <a:ext uri="{FF2B5EF4-FFF2-40B4-BE49-F238E27FC236}">
                <a16:creationId xmlns:a16="http://schemas.microsoft.com/office/drawing/2014/main" id="{610A3CBE-5BED-4FED-B17B-77AEBA6EA7B8}"/>
              </a:ext>
            </a:extLst>
          </p:cNvPr>
          <p:cNvSpPr>
            <a:spLocks noGrp="1"/>
          </p:cNvSpPr>
          <p:nvPr>
            <p:ph type="body" idx="1"/>
          </p:nvPr>
        </p:nvSpPr>
        <p:spPr>
          <a:xfrm>
            <a:off x="47625" y="918600"/>
            <a:ext cx="11116235" cy="685522"/>
          </a:xfrm>
        </p:spPr>
        <p:txBody>
          <a:bodyPr/>
          <a:lstStyle/>
          <a:p>
            <a:r>
              <a:rPr lang="zh-TW" altLang="en-US" dirty="0"/>
              <a:t>點選</a:t>
            </a:r>
            <a:r>
              <a:rPr lang="en-US" altLang="zh-TW" dirty="0"/>
              <a:t>[</a:t>
            </a:r>
            <a:r>
              <a:rPr lang="zh-TW" altLang="en-US" dirty="0"/>
              <a:t>是否同意審查</a:t>
            </a:r>
            <a:r>
              <a:rPr lang="en-US" altLang="zh-TW" dirty="0"/>
              <a:t>]</a:t>
            </a:r>
            <a:r>
              <a:rPr lang="zh-TW" altLang="en-US" dirty="0"/>
              <a:t>信中連結並登入後，可連至同意</a:t>
            </a:r>
            <a:r>
              <a:rPr lang="en-US" altLang="zh-TW" dirty="0"/>
              <a:t>/</a:t>
            </a:r>
            <a:r>
              <a:rPr lang="zh-TW" altLang="en-US" dirty="0"/>
              <a:t>退回審查頁面。</a:t>
            </a:r>
          </a:p>
        </p:txBody>
      </p:sp>
      <p:pic>
        <p:nvPicPr>
          <p:cNvPr id="17" name="內容版面配置區 16">
            <a:extLst>
              <a:ext uri="{FF2B5EF4-FFF2-40B4-BE49-F238E27FC236}">
                <a16:creationId xmlns:a16="http://schemas.microsoft.com/office/drawing/2014/main" id="{3FCC3188-3395-4461-97C2-85AA7445DFC6}"/>
              </a:ext>
            </a:extLst>
          </p:cNvPr>
          <p:cNvPicPr>
            <a:picLocks noGrp="1" noChangeAspect="1"/>
          </p:cNvPicPr>
          <p:nvPr>
            <p:ph sz="half" idx="2"/>
          </p:nvPr>
        </p:nvPicPr>
        <p:blipFill>
          <a:blip r:embed="rId3"/>
          <a:stretch>
            <a:fillRect/>
          </a:stretch>
        </p:blipFill>
        <p:spPr>
          <a:xfrm>
            <a:off x="2417358" y="1574800"/>
            <a:ext cx="8572108" cy="5256000"/>
          </a:xfrm>
          <a:prstGeom prst="rect">
            <a:avLst/>
          </a:prstGeom>
        </p:spPr>
      </p:pic>
      <p:sp>
        <p:nvSpPr>
          <p:cNvPr id="18" name="矩形 17">
            <a:extLst>
              <a:ext uri="{FF2B5EF4-FFF2-40B4-BE49-F238E27FC236}">
                <a16:creationId xmlns:a16="http://schemas.microsoft.com/office/drawing/2014/main" id="{CB90A01E-EB62-4259-9F69-D259B54C09BD}"/>
              </a:ext>
            </a:extLst>
          </p:cNvPr>
          <p:cNvSpPr/>
          <p:nvPr/>
        </p:nvSpPr>
        <p:spPr>
          <a:xfrm>
            <a:off x="3743325" y="6377764"/>
            <a:ext cx="381000" cy="3333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圖說文字: 直線加上框線和強調線 19">
            <a:extLst>
              <a:ext uri="{FF2B5EF4-FFF2-40B4-BE49-F238E27FC236}">
                <a16:creationId xmlns:a16="http://schemas.microsoft.com/office/drawing/2014/main" id="{BB3A5067-96CF-419A-A9B1-DF7879575E92}"/>
              </a:ext>
            </a:extLst>
          </p:cNvPr>
          <p:cNvSpPr/>
          <p:nvPr/>
        </p:nvSpPr>
        <p:spPr>
          <a:xfrm>
            <a:off x="180974" y="5467350"/>
            <a:ext cx="2676525" cy="910414"/>
          </a:xfrm>
          <a:prstGeom prst="accentBorderCallout1">
            <a:avLst>
              <a:gd name="adj1" fmla="val 33633"/>
              <a:gd name="adj2" fmla="val 106614"/>
              <a:gd name="adj3" fmla="val 128337"/>
              <a:gd name="adj4" fmla="val 13083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若無利益衝突之情事，請點選</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同意</a:t>
            </a:r>
            <a:r>
              <a:rPr lang="en-US" altLang="zh-TW" b="1" dirty="0">
                <a:solidFill>
                  <a:schemeClr val="tx1"/>
                </a:solidFill>
                <a:latin typeface="微軟正黑體" panose="020B0604030504040204" pitchFamily="34" charset="-120"/>
                <a:ea typeface="微軟正黑體" panose="020B0604030504040204" pitchFamily="34" charset="-120"/>
              </a:rPr>
              <a:t>]</a:t>
            </a:r>
          </a:p>
        </p:txBody>
      </p:sp>
      <p:pic>
        <p:nvPicPr>
          <p:cNvPr id="21" name="圖片 20">
            <a:extLst>
              <a:ext uri="{FF2B5EF4-FFF2-40B4-BE49-F238E27FC236}">
                <a16:creationId xmlns:a16="http://schemas.microsoft.com/office/drawing/2014/main" id="{1D9DCF60-65D8-4A52-B0C8-0E98B9A3D03B}"/>
              </a:ext>
            </a:extLst>
          </p:cNvPr>
          <p:cNvPicPr>
            <a:picLocks noChangeAspect="1"/>
          </p:cNvPicPr>
          <p:nvPr/>
        </p:nvPicPr>
        <p:blipFill>
          <a:blip r:embed="rId4"/>
          <a:stretch>
            <a:fillRect/>
          </a:stretch>
        </p:blipFill>
        <p:spPr>
          <a:xfrm>
            <a:off x="5262562" y="3028950"/>
            <a:ext cx="4295775" cy="1257300"/>
          </a:xfrm>
          <a:prstGeom prst="rect">
            <a:avLst/>
          </a:prstGeom>
        </p:spPr>
      </p:pic>
      <p:sp>
        <p:nvSpPr>
          <p:cNvPr id="23" name="圖說文字: 直線加上框線和強調線 22">
            <a:extLst>
              <a:ext uri="{FF2B5EF4-FFF2-40B4-BE49-F238E27FC236}">
                <a16:creationId xmlns:a16="http://schemas.microsoft.com/office/drawing/2014/main" id="{FA1E82BE-D77A-47DD-B245-5E3E3196BF62}"/>
              </a:ext>
            </a:extLst>
          </p:cNvPr>
          <p:cNvSpPr/>
          <p:nvPr/>
        </p:nvSpPr>
        <p:spPr>
          <a:xfrm>
            <a:off x="9334501" y="4556936"/>
            <a:ext cx="2676525" cy="910414"/>
          </a:xfrm>
          <a:prstGeom prst="accentBorderCallout1">
            <a:avLst>
              <a:gd name="adj1" fmla="val 32587"/>
              <a:gd name="adj2" fmla="val -6197"/>
              <a:gd name="adj3" fmla="val -30690"/>
              <a:gd name="adj4" fmla="val -7023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點選同意後，需再次確認無利益衝突之情事。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67B474D-0D88-4E67-A7C5-C6C01F2006D1}"/>
              </a:ext>
            </a:extLst>
          </p:cNvPr>
          <p:cNvSpPr>
            <a:spLocks noGrp="1"/>
          </p:cNvSpPr>
          <p:nvPr>
            <p:ph type="ctrTitle"/>
          </p:nvPr>
        </p:nvSpPr>
        <p:spPr/>
        <p:txBody>
          <a:bodyPr/>
          <a:lstStyle/>
          <a:p>
            <a:r>
              <a:rPr lang="en-US" altLang="zh-TW"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4.3 </a:t>
            </a:r>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線上退回審查案件</a:t>
            </a:r>
            <a:endParaRPr lang="zh-TW" altLang="en-US" dirty="0"/>
          </a:p>
        </p:txBody>
      </p:sp>
      <p:sp>
        <p:nvSpPr>
          <p:cNvPr id="3" name="文字版面配置區 2">
            <a:extLst>
              <a:ext uri="{FF2B5EF4-FFF2-40B4-BE49-F238E27FC236}">
                <a16:creationId xmlns:a16="http://schemas.microsoft.com/office/drawing/2014/main" id="{16AACE4C-B107-4C3B-8A96-58BE4444C680}"/>
              </a:ext>
            </a:extLst>
          </p:cNvPr>
          <p:cNvSpPr>
            <a:spLocks noGrp="1"/>
          </p:cNvSpPr>
          <p:nvPr>
            <p:ph type="body" idx="1"/>
          </p:nvPr>
        </p:nvSpPr>
        <p:spPr>
          <a:xfrm>
            <a:off x="1054941" y="1299600"/>
            <a:ext cx="10061294" cy="685522"/>
          </a:xfrm>
        </p:spPr>
        <p:txBody>
          <a:bodyPr/>
          <a:lstStyle/>
          <a:p>
            <a:r>
              <a:rPr lang="zh-TW" altLang="en-US" dirty="0"/>
              <a:t>若不同意審查，請點選</a:t>
            </a:r>
            <a:r>
              <a:rPr lang="en-US" altLang="zh-TW" dirty="0"/>
              <a:t>[</a:t>
            </a:r>
            <a:r>
              <a:rPr lang="zh-TW" altLang="en-US" dirty="0"/>
              <a:t>退回</a:t>
            </a:r>
            <a:r>
              <a:rPr lang="en-US" altLang="zh-TW" dirty="0"/>
              <a:t>]</a:t>
            </a:r>
            <a:r>
              <a:rPr lang="zh-TW" altLang="en-US" dirty="0"/>
              <a:t>，並輸入無法審查的原因。</a:t>
            </a:r>
          </a:p>
        </p:txBody>
      </p:sp>
      <p:pic>
        <p:nvPicPr>
          <p:cNvPr id="6" name="內容版面配置區 5">
            <a:extLst>
              <a:ext uri="{FF2B5EF4-FFF2-40B4-BE49-F238E27FC236}">
                <a16:creationId xmlns:a16="http://schemas.microsoft.com/office/drawing/2014/main" id="{B073C71E-C890-4CD8-B30F-4BFEC744126D}"/>
              </a:ext>
            </a:extLst>
          </p:cNvPr>
          <p:cNvPicPr>
            <a:picLocks noGrp="1" noChangeAspect="1"/>
          </p:cNvPicPr>
          <p:nvPr>
            <p:ph sz="half" idx="2"/>
          </p:nvPr>
        </p:nvPicPr>
        <p:blipFill rotWithShape="1">
          <a:blip r:embed="rId2"/>
          <a:srcRect t="30686"/>
          <a:stretch/>
        </p:blipFill>
        <p:spPr>
          <a:xfrm>
            <a:off x="1504950" y="1990725"/>
            <a:ext cx="8918815" cy="4497700"/>
          </a:xfrm>
        </p:spPr>
      </p:pic>
      <p:sp>
        <p:nvSpPr>
          <p:cNvPr id="7" name="矩形 6">
            <a:extLst>
              <a:ext uri="{FF2B5EF4-FFF2-40B4-BE49-F238E27FC236}">
                <a16:creationId xmlns:a16="http://schemas.microsoft.com/office/drawing/2014/main" id="{34BFA684-A5D3-459E-B18C-F06E6B474D15}"/>
              </a:ext>
            </a:extLst>
          </p:cNvPr>
          <p:cNvSpPr/>
          <p:nvPr/>
        </p:nvSpPr>
        <p:spPr>
          <a:xfrm>
            <a:off x="2057400" y="4705350"/>
            <a:ext cx="381000" cy="2476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4C2BA0D9-0857-4249-9181-022E6F625A9A}"/>
              </a:ext>
            </a:extLst>
          </p:cNvPr>
          <p:cNvSpPr/>
          <p:nvPr/>
        </p:nvSpPr>
        <p:spPr>
          <a:xfrm>
            <a:off x="1504950" y="4953001"/>
            <a:ext cx="3000375" cy="15839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870911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內容版面配置區 9">
            <a:extLst>
              <a:ext uri="{FF2B5EF4-FFF2-40B4-BE49-F238E27FC236}">
                <a16:creationId xmlns:a16="http://schemas.microsoft.com/office/drawing/2014/main" id="{4DF27D92-1FE0-4158-B936-AF085750B2EA}"/>
              </a:ext>
            </a:extLst>
          </p:cNvPr>
          <p:cNvPicPr>
            <a:picLocks noGrp="1" noChangeAspect="1"/>
          </p:cNvPicPr>
          <p:nvPr>
            <p:ph sz="half" idx="2"/>
          </p:nvPr>
        </p:nvPicPr>
        <p:blipFill>
          <a:blip r:embed="rId3"/>
          <a:stretch>
            <a:fillRect/>
          </a:stretch>
        </p:blipFill>
        <p:spPr>
          <a:xfrm>
            <a:off x="623594" y="2287292"/>
            <a:ext cx="9761938" cy="3420000"/>
          </a:xfrm>
        </p:spPr>
      </p:pic>
      <p:sp>
        <p:nvSpPr>
          <p:cNvPr id="100354" name="標題 1"/>
          <p:cNvSpPr>
            <a:spLocks noGrp="1"/>
          </p:cNvSpPr>
          <p:nvPr>
            <p:ph type="ctrTitle"/>
          </p:nvPr>
        </p:nvSpPr>
        <p:spPr>
          <a:xfrm>
            <a:off x="531740" y="146861"/>
            <a:ext cx="11660259" cy="509506"/>
          </a:xfrm>
        </p:spPr>
        <p:txBody>
          <a:bodyPr>
            <a:normAutofit/>
          </a:bodyPr>
          <a:lstStyle/>
          <a:p>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4.4 </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信件通知委員</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專家審查密碼、審查意見表</a:t>
            </a:r>
          </a:p>
        </p:txBody>
      </p:sp>
      <p:sp>
        <p:nvSpPr>
          <p:cNvPr id="2" name="文字版面配置區 1">
            <a:extLst>
              <a:ext uri="{FF2B5EF4-FFF2-40B4-BE49-F238E27FC236}">
                <a16:creationId xmlns:a16="http://schemas.microsoft.com/office/drawing/2014/main" id="{4861175B-DADF-4F2F-BC9D-EA3B3C32AE51}"/>
              </a:ext>
            </a:extLst>
          </p:cNvPr>
          <p:cNvSpPr>
            <a:spLocks noGrp="1"/>
          </p:cNvSpPr>
          <p:nvPr>
            <p:ph type="body" idx="1"/>
          </p:nvPr>
        </p:nvSpPr>
        <p:spPr/>
        <p:txBody>
          <a:bodyPr/>
          <a:lstStyle/>
          <a:p>
            <a:pPr marL="457200" indent="-457200">
              <a:buFont typeface="Arial" panose="020B0604020202020204" pitchFamily="34" charset="0"/>
              <a:buChar char="•"/>
            </a:pPr>
            <a:r>
              <a:rPr lang="zh-TW" altLang="en-US" dirty="0"/>
              <a:t>線上同意審查後，需使用此組審查密碼才可看到待審案</a:t>
            </a:r>
            <a:r>
              <a:rPr lang="zh-TW" altLang="en-US"/>
              <a:t>件。</a:t>
            </a:r>
            <a:endParaRPr lang="en-US" altLang="zh-TW" dirty="0"/>
          </a:p>
        </p:txBody>
      </p:sp>
      <p:sp>
        <p:nvSpPr>
          <p:cNvPr id="8" name="直線圖說文字 1 (加上框線和強調線) 7"/>
          <p:cNvSpPr/>
          <p:nvPr/>
        </p:nvSpPr>
        <p:spPr>
          <a:xfrm>
            <a:off x="6844591" y="2556276"/>
            <a:ext cx="4861633" cy="1225550"/>
          </a:xfrm>
          <a:prstGeom prst="accentBorderCallout1">
            <a:avLst>
              <a:gd name="adj1" fmla="val 24656"/>
              <a:gd name="adj2" fmla="val -4859"/>
              <a:gd name="adj3" fmla="val 105111"/>
              <a:gd name="adj4" fmla="val -6194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buFont typeface="Arial" panose="020B0604020202020204" pitchFamily="34" charset="0"/>
              <a:buChar char="•"/>
            </a:pPr>
            <a:r>
              <a:rPr lang="zh-TW" altLang="en-US" b="1" dirty="0">
                <a:solidFill>
                  <a:schemeClr val="tx1"/>
                </a:solidFill>
                <a:latin typeface="微軟正黑體" panose="020B0604030504040204" pitchFamily="34" charset="-120"/>
                <a:ea typeface="微軟正黑體" panose="020B0604030504040204" pitchFamily="34" charset="-120"/>
              </a:rPr>
              <a:t>審查密碼授權時間為</a:t>
            </a:r>
            <a:r>
              <a:rPr lang="en-US" altLang="zh-TW" b="1" dirty="0">
                <a:solidFill>
                  <a:schemeClr val="tx1"/>
                </a:solidFill>
                <a:latin typeface="微軟正黑體" panose="020B0604030504040204" pitchFamily="34" charset="-120"/>
                <a:ea typeface="微軟正黑體" panose="020B0604030504040204" pitchFamily="34" charset="-120"/>
              </a:rPr>
              <a:t>14</a:t>
            </a:r>
            <a:r>
              <a:rPr lang="zh-TW" altLang="en-US" b="1" dirty="0">
                <a:solidFill>
                  <a:schemeClr val="tx1"/>
                </a:solidFill>
                <a:latin typeface="微軟正黑體" panose="020B0604030504040204" pitchFamily="34" charset="-120"/>
                <a:ea typeface="微軟正黑體" panose="020B0604030504040204" pitchFamily="34" charset="-120"/>
              </a:rPr>
              <a:t>天。</a:t>
            </a:r>
            <a:endParaRPr lang="en-US" altLang="zh-TW" b="1" dirty="0">
              <a:solidFill>
                <a:schemeClr val="tx1"/>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b="1" dirty="0">
                <a:solidFill>
                  <a:schemeClr val="tx1"/>
                </a:solidFill>
                <a:latin typeface="微軟正黑體" panose="020B0604030504040204" pitchFamily="34" charset="-120"/>
                <a:ea typeface="微軟正黑體" panose="020B0604030504040204" pitchFamily="34" charset="-120"/>
              </a:rPr>
              <a:t>超過授權時間需請</a:t>
            </a:r>
            <a:r>
              <a:rPr lang="en-US" altLang="zh-TW" b="1" dirty="0">
                <a:solidFill>
                  <a:schemeClr val="tx1"/>
                </a:solidFill>
                <a:latin typeface="微軟正黑體" panose="020B0604030504040204" pitchFamily="34" charset="-120"/>
                <a:ea typeface="微軟正黑體" panose="020B0604030504040204" pitchFamily="34" charset="-120"/>
              </a:rPr>
              <a:t>PC</a:t>
            </a:r>
            <a:r>
              <a:rPr lang="zh-TW" altLang="en-US" b="1" dirty="0">
                <a:solidFill>
                  <a:schemeClr val="tx1"/>
                </a:solidFill>
                <a:latin typeface="微軟正黑體" panose="020B0604030504040204" pitchFamily="34" charset="-120"/>
                <a:ea typeface="微軟正黑體" panose="020B0604030504040204" pitchFamily="34" charset="-120"/>
              </a:rPr>
              <a:t>延長密碼使用期間。</a:t>
            </a:r>
            <a:endParaRPr lang="en-US" altLang="zh-TW" b="1" dirty="0">
              <a:solidFill>
                <a:schemeClr val="tx1"/>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b="1" dirty="0">
                <a:solidFill>
                  <a:schemeClr val="tx1"/>
                </a:solidFill>
                <a:latin typeface="微軟正黑體" panose="020B0604030504040204" pitchFamily="34" charset="-120"/>
                <a:ea typeface="微軟正黑體" panose="020B0604030504040204" pitchFamily="34" charset="-120"/>
              </a:rPr>
              <a:t>若在其他案件也被指派擔任審查委員</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專家，系統會以最新一件的審查期限為主。</a:t>
            </a:r>
          </a:p>
        </p:txBody>
      </p:sp>
      <p:sp>
        <p:nvSpPr>
          <p:cNvPr id="20" name="矩形 19">
            <a:extLst>
              <a:ext uri="{FF2B5EF4-FFF2-40B4-BE49-F238E27FC236}">
                <a16:creationId xmlns:a16="http://schemas.microsoft.com/office/drawing/2014/main" id="{F16CD6CF-7BDC-4DA5-AFBD-B2E7DAC755A3}"/>
              </a:ext>
            </a:extLst>
          </p:cNvPr>
          <p:cNvSpPr/>
          <p:nvPr/>
        </p:nvSpPr>
        <p:spPr>
          <a:xfrm>
            <a:off x="3057525" y="3749640"/>
            <a:ext cx="762000" cy="288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a:extLst>
              <a:ext uri="{FF2B5EF4-FFF2-40B4-BE49-F238E27FC236}">
                <a16:creationId xmlns:a16="http://schemas.microsoft.com/office/drawing/2014/main" id="{251CC571-04EF-4601-8FFB-E3F80AA6BF71}"/>
              </a:ext>
            </a:extLst>
          </p:cNvPr>
          <p:cNvSpPr/>
          <p:nvPr/>
        </p:nvSpPr>
        <p:spPr>
          <a:xfrm>
            <a:off x="733424" y="4311615"/>
            <a:ext cx="3519794" cy="288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圖說文字: 直線加上框線和強調線 21">
            <a:extLst>
              <a:ext uri="{FF2B5EF4-FFF2-40B4-BE49-F238E27FC236}">
                <a16:creationId xmlns:a16="http://schemas.microsoft.com/office/drawing/2014/main" id="{E39DA6B6-8F91-47B0-8493-D55A348860DF}"/>
              </a:ext>
            </a:extLst>
          </p:cNvPr>
          <p:cNvSpPr/>
          <p:nvPr/>
        </p:nvSpPr>
        <p:spPr>
          <a:xfrm>
            <a:off x="5023606" y="4746205"/>
            <a:ext cx="2676525" cy="862201"/>
          </a:xfrm>
          <a:prstGeom prst="accentBorderCallout1">
            <a:avLst>
              <a:gd name="adj1" fmla="val 32587"/>
              <a:gd name="adj2" fmla="val -6197"/>
              <a:gd name="adj3" fmla="val -12731"/>
              <a:gd name="adj4" fmla="val -7022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再次帶入</a:t>
            </a:r>
            <a:r>
              <a:rPr lang="en-US" altLang="zh-TW" b="1" dirty="0">
                <a:solidFill>
                  <a:schemeClr val="tx1"/>
                </a:solidFill>
                <a:latin typeface="微軟正黑體" panose="020B0604030504040204" pitchFamily="34" charset="-120"/>
                <a:ea typeface="微軟正黑體" panose="020B0604030504040204" pitchFamily="34" charset="-120"/>
              </a:rPr>
              <a:t>PC</a:t>
            </a:r>
            <a:r>
              <a:rPr lang="zh-TW" altLang="en-US" b="1" dirty="0">
                <a:solidFill>
                  <a:schemeClr val="tx1"/>
                </a:solidFill>
                <a:latin typeface="微軟正黑體" panose="020B0604030504040204" pitchFamily="34" charset="-120"/>
                <a:ea typeface="微軟正黑體" panose="020B0604030504040204" pitchFamily="34" charset="-120"/>
              </a:rPr>
              <a:t>給</a:t>
            </a: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r>
              <a:rPr lang="zh-TW" altLang="en-US" b="1" dirty="0">
                <a:solidFill>
                  <a:schemeClr val="tx1"/>
                </a:solidFill>
                <a:latin typeface="微軟正黑體" panose="020B0604030504040204" pitchFamily="34" charset="-120"/>
                <a:ea typeface="微軟正黑體" panose="020B0604030504040204" pitchFamily="34" charset="-120"/>
              </a:rPr>
              <a:t>審查委員</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專家訊息</a:t>
            </a:r>
          </a:p>
        </p:txBody>
      </p:sp>
      <p:sp>
        <p:nvSpPr>
          <p:cNvPr id="3" name="文字方塊 2">
            <a:extLst>
              <a:ext uri="{FF2B5EF4-FFF2-40B4-BE49-F238E27FC236}">
                <a16:creationId xmlns:a16="http://schemas.microsoft.com/office/drawing/2014/main" id="{EDD7E0D1-A21E-47A0-936C-BFDC22A1FD37}"/>
              </a:ext>
            </a:extLst>
          </p:cNvPr>
          <p:cNvSpPr txBox="1"/>
          <p:nvPr/>
        </p:nvSpPr>
        <p:spPr>
          <a:xfrm>
            <a:off x="1082179" y="4353886"/>
            <a:ext cx="2676525" cy="253916"/>
          </a:xfrm>
          <a:prstGeom prst="rect">
            <a:avLst/>
          </a:prstGeom>
          <a:noFill/>
        </p:spPr>
        <p:txBody>
          <a:bodyPr wrap="square" rtlCol="0">
            <a:spAutoFit/>
          </a:bodyPr>
          <a:lstStyle/>
          <a:p>
            <a:r>
              <a:rPr lang="zh-TW" altLang="en-US" sz="1050" b="1" dirty="0">
                <a:latin typeface="微軟正黑體" panose="020B0604030504040204" pitchFamily="34" charset="-120"/>
                <a:ea typeface="微軟正黑體" panose="020B0604030504040204" pitchFamily="34" charset="-120"/>
              </a:rPr>
              <a:t>本案審查意見表將以另信寄出，謝謝！</a:t>
            </a:r>
          </a:p>
        </p:txBody>
      </p:sp>
    </p:spTree>
    <p:extLst>
      <p:ext uri="{BB962C8B-B14F-4D97-AF65-F5344CB8AC3E}">
        <p14:creationId xmlns:p14="http://schemas.microsoft.com/office/powerpoint/2010/main" val="3260621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531740" y="146861"/>
            <a:ext cx="11660259" cy="509506"/>
          </a:xfrm>
        </p:spPr>
        <p:txBody>
          <a:bodyPr>
            <a:normAutofit/>
          </a:bodyPr>
          <a:lstStyle/>
          <a:p>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4.5 </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送審通知信件寄送時程</a:t>
            </a:r>
          </a:p>
        </p:txBody>
      </p:sp>
      <p:sp>
        <p:nvSpPr>
          <p:cNvPr id="5" name="文字版面配置區 4">
            <a:extLst>
              <a:ext uri="{FF2B5EF4-FFF2-40B4-BE49-F238E27FC236}">
                <a16:creationId xmlns:a16="http://schemas.microsoft.com/office/drawing/2014/main" id="{C104F1FF-4467-4F63-B1AA-827FCAB87017}"/>
              </a:ext>
            </a:extLst>
          </p:cNvPr>
          <p:cNvSpPr>
            <a:spLocks noGrp="1"/>
          </p:cNvSpPr>
          <p:nvPr>
            <p:ph type="body" idx="1"/>
          </p:nvPr>
        </p:nvSpPr>
        <p:spPr>
          <a:xfrm>
            <a:off x="1054941" y="861450"/>
            <a:ext cx="10061294" cy="685522"/>
          </a:xfrm>
        </p:spPr>
        <p:txBody>
          <a:bodyPr/>
          <a:lstStyle/>
          <a:p>
            <a:r>
              <a:rPr lang="zh-TW" altLang="en-US" dirty="0"/>
              <a:t>Ａ</a:t>
            </a:r>
            <a:r>
              <a:rPr lang="en-US" altLang="zh-TW" dirty="0"/>
              <a:t>=</a:t>
            </a:r>
            <a:r>
              <a:rPr lang="zh-TW" altLang="en-US" dirty="0"/>
              <a:t>申請案送審日（</a:t>
            </a:r>
            <a:r>
              <a:rPr lang="en-US" altLang="zh-TW" dirty="0"/>
              <a:t>IRB/REC</a:t>
            </a:r>
            <a:r>
              <a:rPr lang="zh-TW" altLang="en-US" dirty="0"/>
              <a:t>辦公室指派委員當日）</a:t>
            </a:r>
            <a:r>
              <a:rPr lang="en-US" altLang="zh-TW" dirty="0"/>
              <a:t> </a:t>
            </a:r>
            <a:endParaRPr lang="zh-TW" altLang="en-US" dirty="0"/>
          </a:p>
        </p:txBody>
      </p:sp>
      <p:graphicFrame>
        <p:nvGraphicFramePr>
          <p:cNvPr id="4" name="內容版面配置區 3"/>
          <p:cNvGraphicFramePr>
            <a:graphicFrameLocks noGrp="1"/>
          </p:cNvGraphicFramePr>
          <p:nvPr>
            <p:ph sz="half" idx="2"/>
            <p:extLst>
              <p:ext uri="{D42A27DB-BD31-4B8C-83A1-F6EECF244321}">
                <p14:modId xmlns:p14="http://schemas.microsoft.com/office/powerpoint/2010/main" val="3449845283"/>
              </p:ext>
            </p:extLst>
          </p:nvPr>
        </p:nvGraphicFramePr>
        <p:xfrm>
          <a:off x="1865313" y="1593850"/>
          <a:ext cx="10059985" cy="4776201"/>
        </p:xfrm>
        <a:graphic>
          <a:graphicData uri="http://schemas.openxmlformats.org/drawingml/2006/table">
            <a:tbl>
              <a:tblPr/>
              <a:tblGrid>
                <a:gridCol w="3856328">
                  <a:extLst>
                    <a:ext uri="{9D8B030D-6E8A-4147-A177-3AD203B41FA5}">
                      <a16:colId xmlns:a16="http://schemas.microsoft.com/office/drawing/2014/main" val="20000"/>
                    </a:ext>
                  </a:extLst>
                </a:gridCol>
                <a:gridCol w="2179663">
                  <a:extLst>
                    <a:ext uri="{9D8B030D-6E8A-4147-A177-3AD203B41FA5}">
                      <a16:colId xmlns:a16="http://schemas.microsoft.com/office/drawing/2014/main" val="20001"/>
                    </a:ext>
                  </a:extLst>
                </a:gridCol>
                <a:gridCol w="1988086">
                  <a:extLst>
                    <a:ext uri="{9D8B030D-6E8A-4147-A177-3AD203B41FA5}">
                      <a16:colId xmlns:a16="http://schemas.microsoft.com/office/drawing/2014/main" val="20002"/>
                    </a:ext>
                  </a:extLst>
                </a:gridCol>
                <a:gridCol w="2035908">
                  <a:extLst>
                    <a:ext uri="{9D8B030D-6E8A-4147-A177-3AD203B41FA5}">
                      <a16:colId xmlns:a16="http://schemas.microsoft.com/office/drawing/2014/main" val="20003"/>
                    </a:ext>
                  </a:extLst>
                </a:gridCol>
              </a:tblGrid>
              <a:tr h="439249">
                <a:tc rowSpan="2">
                  <a:txBody>
                    <a:bodyPr/>
                    <a:lstStyle/>
                    <a:p>
                      <a:pPr algn="ctr"/>
                      <a:r>
                        <a:rPr lang="zh-TW" altLang="en-US" dirty="0">
                          <a:effectLst/>
                        </a:rPr>
                        <a:t>　提醒信件內容</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zh-TW" altLang="en-US" dirty="0">
                          <a:effectLst/>
                        </a:rPr>
                        <a:t>寄信時間</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439249">
                <a:tc vMerge="1">
                  <a:txBody>
                    <a:bodyPr/>
                    <a:lstStyle/>
                    <a:p>
                      <a:pPr algn="ctr"/>
                      <a:endParaRPr lang="zh-TW" altLang="en-US" dirty="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800" kern="1200" dirty="0">
                          <a:solidFill>
                            <a:schemeClr val="tx1"/>
                          </a:solidFill>
                          <a:effectLst/>
                          <a:latin typeface="+mn-lt"/>
                          <a:ea typeface="+mn-ea"/>
                          <a:cs typeface="+mn-cs"/>
                        </a:rPr>
                        <a:t>其他類型審查案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dirty="0">
                          <a:effectLst/>
                        </a:rPr>
                        <a:t>NRPB-IRB</a:t>
                      </a:r>
                      <a:r>
                        <a:rPr lang="zh-TW" altLang="en-US" dirty="0">
                          <a:effectLst/>
                        </a:rPr>
                        <a:t>或</a:t>
                      </a:r>
                      <a:br>
                        <a:rPr lang="en-US" altLang="zh-TW" dirty="0">
                          <a:effectLst/>
                        </a:rPr>
                      </a:br>
                      <a:r>
                        <a:rPr lang="en-US" altLang="zh-TW" dirty="0">
                          <a:effectLst/>
                        </a:rPr>
                        <a:t>C-IRB</a:t>
                      </a:r>
                      <a:br>
                        <a:rPr lang="en-US" altLang="zh-TW" dirty="0">
                          <a:effectLst/>
                        </a:rPr>
                      </a:br>
                      <a:r>
                        <a:rPr lang="zh-TW" altLang="en-US" dirty="0">
                          <a:effectLst/>
                        </a:rPr>
                        <a:t>新案主審醫院</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dirty="0">
                          <a:effectLst/>
                        </a:rPr>
                        <a:t>NRPB-IRB</a:t>
                      </a:r>
                      <a:r>
                        <a:rPr lang="zh-TW" altLang="en-US" dirty="0">
                          <a:effectLst/>
                        </a:rPr>
                        <a:t>或</a:t>
                      </a:r>
                      <a:br>
                        <a:rPr lang="en-US" altLang="zh-TW" dirty="0">
                          <a:effectLst/>
                        </a:rPr>
                      </a:br>
                      <a:r>
                        <a:rPr lang="en-US" altLang="zh-TW" dirty="0">
                          <a:effectLst/>
                        </a:rPr>
                        <a:t>C-IRB</a:t>
                      </a:r>
                    </a:p>
                    <a:p>
                      <a:pPr algn="ctr"/>
                      <a:r>
                        <a:rPr lang="zh-TW" altLang="en-US" dirty="0">
                          <a:effectLst/>
                        </a:rPr>
                        <a:t>新案副審醫院</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78498">
                <a:tc>
                  <a:txBody>
                    <a:bodyPr/>
                    <a:lstStyle/>
                    <a:p>
                      <a:pPr algn="ctr"/>
                      <a:r>
                        <a:rPr lang="zh-TW" altLang="en-US" dirty="0">
                          <a:effectLst/>
                        </a:rPr>
                        <a:t>第一次提醒委員同意審查</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effectLst/>
                        </a:rPr>
                        <a:t>A+1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effectLst/>
                        </a:rPr>
                        <a:t>A+1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effectLst/>
                        </a:rPr>
                        <a:t>A+1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78498">
                <a:tc>
                  <a:txBody>
                    <a:bodyPr/>
                    <a:lstStyle/>
                    <a:p>
                      <a:pPr algn="ctr"/>
                      <a:r>
                        <a:rPr lang="zh-TW" altLang="en-US" dirty="0">
                          <a:effectLst/>
                        </a:rPr>
                        <a:t>最後提醒委員同意審查</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effectLst/>
                        </a:rPr>
                        <a:t>A+2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effectLst/>
                        </a:rPr>
                        <a:t>A+2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effectLst/>
                        </a:rPr>
                        <a:t>A+2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78498">
                <a:tc>
                  <a:txBody>
                    <a:bodyPr/>
                    <a:lstStyle/>
                    <a:p>
                      <a:pPr algn="ctr"/>
                      <a:r>
                        <a:rPr lang="zh-TW" altLang="en-US" dirty="0">
                          <a:effectLst/>
                        </a:rPr>
                        <a:t>第一次提醒委員審查即將到期</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effectLst/>
                        </a:rPr>
                        <a:t>A+7</a:t>
                      </a:r>
                      <a:r>
                        <a:rPr lang="zh-TW" altLang="en-US" dirty="0">
                          <a:effectLst/>
                        </a:rPr>
                        <a:t>隔日凌晨</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effectLst/>
                        </a:rPr>
                        <a:t>A+3</a:t>
                      </a:r>
                      <a:r>
                        <a:rPr lang="zh-TW" altLang="en-US" dirty="0">
                          <a:effectLst/>
                        </a:rPr>
                        <a:t>隔日凌晨</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effectLst/>
                        </a:rPr>
                        <a:t>A+2</a:t>
                      </a:r>
                      <a:r>
                        <a:rPr lang="zh-TW" altLang="en-US" dirty="0">
                          <a:effectLst/>
                        </a:rPr>
                        <a:t>隔日凌晨</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878498">
                <a:tc>
                  <a:txBody>
                    <a:bodyPr/>
                    <a:lstStyle/>
                    <a:p>
                      <a:pPr algn="ctr"/>
                      <a:r>
                        <a:rPr lang="zh-TW" altLang="en-US" dirty="0">
                          <a:effectLst/>
                        </a:rPr>
                        <a:t>最後次提醒委員審查即將到期</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effectLst/>
                        </a:rPr>
                        <a:t>A+11</a:t>
                      </a:r>
                      <a:r>
                        <a:rPr lang="zh-TW" altLang="en-US" dirty="0">
                          <a:effectLst/>
                        </a:rPr>
                        <a:t>隔日凌晨</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effectLst/>
                        </a:rPr>
                        <a:t>A+5</a:t>
                      </a:r>
                      <a:r>
                        <a:rPr lang="zh-TW" altLang="en-US" dirty="0">
                          <a:effectLst/>
                        </a:rPr>
                        <a:t>隔日凌晨</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effectLst/>
                        </a:rPr>
                        <a:t>A+3</a:t>
                      </a:r>
                      <a:r>
                        <a:rPr lang="zh-TW" altLang="en-US" dirty="0">
                          <a:effectLst/>
                        </a:rPr>
                        <a:t>隔日凌晨</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9" name="矩形 8">
            <a:extLst>
              <a:ext uri="{FF2B5EF4-FFF2-40B4-BE49-F238E27FC236}">
                <a16:creationId xmlns:a16="http://schemas.microsoft.com/office/drawing/2014/main" id="{DFA36D27-B5CB-4777-A66B-E98B4FF4AB5B}"/>
              </a:ext>
            </a:extLst>
          </p:cNvPr>
          <p:cNvSpPr/>
          <p:nvPr/>
        </p:nvSpPr>
        <p:spPr>
          <a:xfrm>
            <a:off x="1885952" y="2873339"/>
            <a:ext cx="6000748" cy="17462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CD428A7F-0884-4341-83EA-AEA9B9598754}"/>
              </a:ext>
            </a:extLst>
          </p:cNvPr>
          <p:cNvSpPr/>
          <p:nvPr/>
        </p:nvSpPr>
        <p:spPr>
          <a:xfrm>
            <a:off x="1885952" y="4623766"/>
            <a:ext cx="6000748" cy="17462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FDE3227F-7429-439A-8C1C-F49B3FC29F96}"/>
              </a:ext>
            </a:extLst>
          </p:cNvPr>
          <p:cNvSpPr/>
          <p:nvPr/>
        </p:nvSpPr>
        <p:spPr>
          <a:xfrm>
            <a:off x="171450" y="3234706"/>
            <a:ext cx="1590675" cy="91041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是否同意審查</a:t>
            </a: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r>
              <a:rPr lang="zh-TW" altLang="en-US" b="1" dirty="0">
                <a:solidFill>
                  <a:schemeClr val="tx1"/>
                </a:solidFill>
                <a:latin typeface="微軟正黑體" panose="020B0604030504040204" pitchFamily="34" charset="-120"/>
                <a:ea typeface="微軟正黑體" panose="020B0604030504040204" pitchFamily="34" charset="-120"/>
              </a:rPr>
              <a:t>提醒信</a:t>
            </a:r>
            <a:endParaRPr lang="en-US" altLang="zh-TW" b="1" dirty="0">
              <a:solidFill>
                <a:schemeClr val="tx1"/>
              </a:solidFill>
              <a:latin typeface="微軟正黑體" panose="020B0604030504040204" pitchFamily="34" charset="-120"/>
              <a:ea typeface="微軟正黑體" panose="020B0604030504040204" pitchFamily="34" charset="-120"/>
            </a:endParaRPr>
          </a:p>
        </p:txBody>
      </p:sp>
      <p:sp>
        <p:nvSpPr>
          <p:cNvPr id="12" name="矩形 11">
            <a:extLst>
              <a:ext uri="{FF2B5EF4-FFF2-40B4-BE49-F238E27FC236}">
                <a16:creationId xmlns:a16="http://schemas.microsoft.com/office/drawing/2014/main" id="{90AD5396-C9AE-4367-BA8E-52BF2EC70B4D}"/>
              </a:ext>
            </a:extLst>
          </p:cNvPr>
          <p:cNvSpPr/>
          <p:nvPr/>
        </p:nvSpPr>
        <p:spPr>
          <a:xfrm>
            <a:off x="171449" y="5041701"/>
            <a:ext cx="1590675" cy="91041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回覆審查意見提醒信</a:t>
            </a:r>
            <a:endParaRPr lang="en-US" altLang="zh-TW"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42215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851A793F-D91F-4046-B330-A7D32F3288A0}"/>
              </a:ext>
            </a:extLst>
          </p:cNvPr>
          <p:cNvSpPr>
            <a:spLocks noGrp="1"/>
          </p:cNvSpPr>
          <p:nvPr>
            <p:ph type="ctrTitle"/>
          </p:nvPr>
        </p:nvSpPr>
        <p:spPr>
          <a:xfrm>
            <a:off x="836103" y="1127872"/>
            <a:ext cx="6907722" cy="2387600"/>
          </a:xfrm>
        </p:spPr>
        <p:txBody>
          <a:bodyPr>
            <a:normAutofit fontScale="90000"/>
          </a:bodyPr>
          <a:lstStyle/>
          <a:p>
            <a:pPr algn="l"/>
            <a:r>
              <a:rPr lang="en-US" altLang="zh-TW" b="1" dirty="0">
                <a:solidFill>
                  <a:schemeClr val="bg2">
                    <a:lumMod val="90000"/>
                  </a:schemeClr>
                </a:solidFill>
              </a:rPr>
              <a:t>1. </a:t>
            </a:r>
            <a:r>
              <a:rPr lang="zh-TW" altLang="en-US" b="1" dirty="0">
                <a:solidFill>
                  <a:schemeClr val="bg2">
                    <a:lumMod val="90000"/>
                  </a:schemeClr>
                </a:solidFill>
              </a:rPr>
              <a:t>帳號登入</a:t>
            </a:r>
            <a:br>
              <a:rPr lang="en-US" altLang="zh-TW" b="1" dirty="0">
                <a:solidFill>
                  <a:schemeClr val="bg2">
                    <a:lumMod val="90000"/>
                  </a:schemeClr>
                </a:solidFill>
              </a:rPr>
            </a:br>
            <a:r>
              <a:rPr lang="en-US" altLang="zh-TW" b="1" dirty="0">
                <a:solidFill>
                  <a:schemeClr val="bg2">
                    <a:lumMod val="90000"/>
                  </a:schemeClr>
                </a:solidFill>
              </a:rPr>
              <a:t>2. </a:t>
            </a:r>
            <a:r>
              <a:rPr lang="zh-TW" altLang="en-US" b="1" dirty="0">
                <a:solidFill>
                  <a:schemeClr val="bg2">
                    <a:lumMod val="90000"/>
                  </a:schemeClr>
                </a:solidFill>
              </a:rPr>
              <a:t>主畫面功能介紹</a:t>
            </a:r>
            <a:br>
              <a:rPr lang="en-US" altLang="zh-TW" b="1" dirty="0">
                <a:solidFill>
                  <a:schemeClr val="bg2">
                    <a:lumMod val="90000"/>
                  </a:schemeClr>
                </a:solidFill>
              </a:rPr>
            </a:br>
            <a:r>
              <a:rPr lang="en-US" altLang="zh-TW" b="1" dirty="0">
                <a:solidFill>
                  <a:schemeClr val="bg2">
                    <a:lumMod val="90000"/>
                  </a:schemeClr>
                </a:solidFill>
              </a:rPr>
              <a:t>3. </a:t>
            </a:r>
            <a:r>
              <a:rPr lang="zh-TW" altLang="en-US" b="1" dirty="0">
                <a:solidFill>
                  <a:schemeClr val="bg2">
                    <a:lumMod val="90000"/>
                  </a:schemeClr>
                </a:solidFill>
              </a:rPr>
              <a:t>個人資料管理</a:t>
            </a:r>
            <a:br>
              <a:rPr lang="en-US" altLang="zh-TW" b="1" dirty="0">
                <a:solidFill>
                  <a:schemeClr val="bg2">
                    <a:lumMod val="90000"/>
                  </a:schemeClr>
                </a:solidFill>
              </a:rPr>
            </a:br>
            <a:r>
              <a:rPr lang="en-US" altLang="zh-TW" b="1" dirty="0">
                <a:solidFill>
                  <a:schemeClr val="bg2">
                    <a:lumMod val="90000"/>
                  </a:schemeClr>
                </a:solidFill>
              </a:rPr>
              <a:t>4. </a:t>
            </a:r>
            <a:r>
              <a:rPr lang="zh-TW" altLang="en-US" b="1" dirty="0">
                <a:solidFill>
                  <a:schemeClr val="bg2">
                    <a:lumMod val="90000"/>
                  </a:schemeClr>
                </a:solidFill>
              </a:rPr>
              <a:t>線上同意</a:t>
            </a:r>
            <a:r>
              <a:rPr lang="en-US" altLang="zh-TW" b="1" dirty="0">
                <a:solidFill>
                  <a:schemeClr val="bg2">
                    <a:lumMod val="90000"/>
                  </a:schemeClr>
                </a:solidFill>
              </a:rPr>
              <a:t>/</a:t>
            </a:r>
            <a:r>
              <a:rPr lang="zh-TW" altLang="en-US" b="1" dirty="0">
                <a:solidFill>
                  <a:schemeClr val="bg2">
                    <a:lumMod val="90000"/>
                  </a:schemeClr>
                </a:solidFill>
              </a:rPr>
              <a:t>退回審查</a:t>
            </a:r>
            <a:br>
              <a:rPr lang="en-US" altLang="zh-TW" b="1" dirty="0">
                <a:solidFill>
                  <a:schemeClr val="bg2">
                    <a:lumMod val="90000"/>
                  </a:schemeClr>
                </a:solidFill>
              </a:rPr>
            </a:br>
            <a:r>
              <a:rPr lang="en-US" altLang="zh-TW" b="1" dirty="0"/>
              <a:t>5. </a:t>
            </a:r>
            <a:r>
              <a:rPr lang="zh-TW" altLang="en-US" b="1" dirty="0"/>
              <a:t>線上初審</a:t>
            </a:r>
            <a:br>
              <a:rPr lang="en-US" altLang="zh-TW" b="1" dirty="0">
                <a:solidFill>
                  <a:schemeClr val="bg2">
                    <a:lumMod val="90000"/>
                  </a:schemeClr>
                </a:solidFill>
              </a:rPr>
            </a:br>
            <a:r>
              <a:rPr lang="en-US" altLang="zh-TW" b="1" dirty="0">
                <a:solidFill>
                  <a:schemeClr val="bg2">
                    <a:lumMod val="90000"/>
                  </a:schemeClr>
                </a:solidFill>
              </a:rPr>
              <a:t>6. </a:t>
            </a:r>
            <a:r>
              <a:rPr lang="zh-TW" altLang="en-US" b="1" dirty="0">
                <a:solidFill>
                  <a:schemeClr val="bg2">
                    <a:lumMod val="90000"/>
                  </a:schemeClr>
                </a:solidFill>
              </a:rPr>
              <a:t>線上複審</a:t>
            </a:r>
            <a:br>
              <a:rPr lang="en-US" altLang="zh-TW" b="1" dirty="0">
                <a:solidFill>
                  <a:schemeClr val="bg2">
                    <a:lumMod val="90000"/>
                  </a:schemeClr>
                </a:solidFill>
              </a:rPr>
            </a:br>
            <a:r>
              <a:rPr lang="en-US" altLang="zh-TW" b="1" dirty="0">
                <a:solidFill>
                  <a:schemeClr val="bg2">
                    <a:lumMod val="90000"/>
                  </a:schemeClr>
                </a:solidFill>
              </a:rPr>
              <a:t>7. </a:t>
            </a:r>
            <a:r>
              <a:rPr lang="zh-TW" altLang="en-US" b="1" dirty="0">
                <a:solidFill>
                  <a:schemeClr val="bg2">
                    <a:lumMod val="90000"/>
                  </a:schemeClr>
                </a:solidFill>
              </a:rPr>
              <a:t>查看審查會議議程及案件內容</a:t>
            </a:r>
          </a:p>
        </p:txBody>
      </p:sp>
    </p:spTree>
    <p:extLst>
      <p:ext uri="{BB962C8B-B14F-4D97-AF65-F5344CB8AC3E}">
        <p14:creationId xmlns:p14="http://schemas.microsoft.com/office/powerpoint/2010/main" val="4289463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資料庫圖表 28"/>
          <p:cNvGraphicFramePr/>
          <p:nvPr>
            <p:extLst>
              <p:ext uri="{D42A27DB-BD31-4B8C-83A1-F6EECF244321}">
                <p14:modId xmlns:p14="http://schemas.microsoft.com/office/powerpoint/2010/main" val="1756961875"/>
              </p:ext>
            </p:extLst>
          </p:nvPr>
        </p:nvGraphicFramePr>
        <p:xfrm>
          <a:off x="2705336" y="2252849"/>
          <a:ext cx="6781327" cy="42002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標題 1"/>
          <p:cNvSpPr>
            <a:spLocks noGrp="1"/>
          </p:cNvSpPr>
          <p:nvPr>
            <p:ph type="ctrTitle"/>
          </p:nvPr>
        </p:nvSpPr>
        <p:spPr>
          <a:xfrm>
            <a:off x="531740" y="146861"/>
            <a:ext cx="11660260" cy="509506"/>
          </a:xfrm>
        </p:spPr>
        <p:txBody>
          <a:bodyPr>
            <a:noAutofit/>
          </a:bodyPr>
          <a:lstStyle/>
          <a:p>
            <a:pPr>
              <a:spcBef>
                <a:spcPts val="0"/>
              </a:spcBef>
              <a:defRPr/>
            </a:pPr>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Times New Roman" pitchFamily="18" charset="0"/>
              </a:rPr>
              <a:t>以</a:t>
            </a:r>
            <a:r>
              <a:rPr 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Times New Roman" pitchFamily="18" charset="0"/>
              </a:rPr>
              <a:t>PTMS</a:t>
            </a:r>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Times New Roman" pitchFamily="18" charset="0"/>
              </a:rPr>
              <a:t>取代過去</a:t>
            </a:r>
            <a:r>
              <a:rPr lang="en-US" altLang="zh-TW"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Times New Roman" pitchFamily="18" charset="0"/>
              </a:rPr>
              <a:t>IRB/REC</a:t>
            </a:r>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Times New Roman" pitchFamily="18" charset="0"/>
              </a:rPr>
              <a:t>紙本運作流程</a:t>
            </a:r>
            <a:endPar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4101" name="Picture 5"/>
          <p:cNvPicPr>
            <a:picLocks noGrp="1" noChangeAspect="1" noChangeArrowheads="1"/>
          </p:cNvPicPr>
          <p:nvPr>
            <p:ph sz="half" idx="2"/>
          </p:nvPr>
        </p:nvPicPr>
        <p:blipFill rotWithShape="1">
          <a:blip r:embed="rId8" cstate="print">
            <a:extLst>
              <a:ext uri="{BEBA8EAE-BF5A-486C-A8C5-ECC9F3942E4B}">
                <a14:imgProps xmlns:a14="http://schemas.microsoft.com/office/drawing/2010/main">
                  <a14:imgLayer r:embed="rId9">
                    <a14:imgEffect>
                      <a14:backgroundRemoval t="0" b="100000" l="1951" r="100000"/>
                    </a14:imgEffect>
                  </a14:imgLayer>
                </a14:imgProps>
              </a:ext>
              <a:ext uri="{28A0092B-C50C-407E-A947-70E740481C1C}">
                <a14:useLocalDpi xmlns:a14="http://schemas.microsoft.com/office/drawing/2010/main" val="0"/>
              </a:ext>
            </a:extLst>
          </a:blip>
          <a:stretch/>
        </p:blipFill>
        <p:spPr bwMode="auto">
          <a:xfrm>
            <a:off x="8083750" y="3063742"/>
            <a:ext cx="1740031" cy="207106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6" name="矩形 15"/>
          <p:cNvSpPr/>
          <p:nvPr/>
        </p:nvSpPr>
        <p:spPr>
          <a:xfrm>
            <a:off x="8808539" y="4011418"/>
            <a:ext cx="537255" cy="307777"/>
          </a:xfrm>
          <a:prstGeom prst="rect">
            <a:avLst/>
          </a:prstGeom>
          <a:solidFill>
            <a:srgbClr val="FF9999"/>
          </a:solidFill>
          <a:ln w="12700">
            <a:solidFill>
              <a:srgbClr val="FF7C8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US" altLang="zh-TW" sz="1400" b="1" dirty="0">
                <a:latin typeface="微軟正黑體" panose="020B0604030504040204" pitchFamily="34" charset="-120"/>
                <a:ea typeface="微軟正黑體" panose="020B0604030504040204" pitchFamily="34" charset="-120"/>
              </a:rPr>
              <a:t>PC</a:t>
            </a:r>
            <a:endParaRPr lang="zh-TW" altLang="en-US" sz="1400" b="1" dirty="0">
              <a:latin typeface="微軟正黑體" panose="020B0604030504040204" pitchFamily="34" charset="-120"/>
              <a:ea typeface="微軟正黑體" panose="020B0604030504040204" pitchFamily="34" charset="-120"/>
            </a:endParaRPr>
          </a:p>
        </p:txBody>
      </p:sp>
      <p:grpSp>
        <p:nvGrpSpPr>
          <p:cNvPr id="15" name="群組 14">
            <a:extLst>
              <a:ext uri="{FF2B5EF4-FFF2-40B4-BE49-F238E27FC236}">
                <a16:creationId xmlns:a16="http://schemas.microsoft.com/office/drawing/2014/main" id="{3652147D-AEE6-4407-B0F1-DB7120F5D699}"/>
              </a:ext>
            </a:extLst>
          </p:cNvPr>
          <p:cNvGrpSpPr/>
          <p:nvPr/>
        </p:nvGrpSpPr>
        <p:grpSpPr>
          <a:xfrm>
            <a:off x="2671943" y="3299288"/>
            <a:ext cx="817708" cy="989142"/>
            <a:chOff x="2926216" y="3056008"/>
            <a:chExt cx="817708" cy="989142"/>
          </a:xfrm>
        </p:grpSpPr>
        <p:pic>
          <p:nvPicPr>
            <p:cNvPr id="4102" name="Picture 6"/>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3571" b="83929" l="11966" r="92308"/>
                      </a14:imgEffect>
                    </a14:imgLayer>
                  </a14:imgProps>
                </a:ext>
                <a:ext uri="{28A0092B-C50C-407E-A947-70E740481C1C}">
                  <a14:useLocalDpi xmlns:a14="http://schemas.microsoft.com/office/drawing/2010/main" val="0"/>
                </a:ext>
              </a:extLst>
            </a:blip>
            <a:srcRect l="14866" t="5644" r="12954" b="29896"/>
            <a:stretch/>
          </p:blipFill>
          <p:spPr bwMode="auto">
            <a:xfrm>
              <a:off x="2926216" y="3056008"/>
              <a:ext cx="817708" cy="98914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7" name="矩形 16"/>
            <p:cNvSpPr/>
            <p:nvPr/>
          </p:nvSpPr>
          <p:spPr>
            <a:xfrm>
              <a:off x="3272917" y="3664676"/>
              <a:ext cx="414952" cy="307777"/>
            </a:xfrm>
            <a:prstGeom prst="rect">
              <a:avLst/>
            </a:prstGeom>
            <a:solidFill>
              <a:srgbClr val="FF9999"/>
            </a:solidFill>
            <a:ln w="12700">
              <a:solidFill>
                <a:srgbClr val="FF7C8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US" altLang="zh-TW" sz="1400" b="1" dirty="0">
                  <a:latin typeface="微軟正黑體" panose="020B0604030504040204" pitchFamily="34" charset="-120"/>
                  <a:ea typeface="微軟正黑體" panose="020B0604030504040204" pitchFamily="34" charset="-120"/>
                  <a:cs typeface="Times New Roman" panose="02020603050405020304" pitchFamily="18" charset="0"/>
                </a:rPr>
                <a:t>PI</a:t>
              </a:r>
              <a:endParaRPr lang="zh-TW" altLang="en-US" sz="14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14" name="群組 13">
            <a:extLst>
              <a:ext uri="{FF2B5EF4-FFF2-40B4-BE49-F238E27FC236}">
                <a16:creationId xmlns:a16="http://schemas.microsoft.com/office/drawing/2014/main" id="{3B24BBF6-EF54-4779-9AA6-E1E87140562B}"/>
              </a:ext>
            </a:extLst>
          </p:cNvPr>
          <p:cNvGrpSpPr/>
          <p:nvPr/>
        </p:nvGrpSpPr>
        <p:grpSpPr>
          <a:xfrm>
            <a:off x="6065327" y="5148155"/>
            <a:ext cx="1192438" cy="1154794"/>
            <a:chOff x="6319600" y="4904875"/>
            <a:chExt cx="1192438" cy="1154794"/>
          </a:xfrm>
        </p:grpSpPr>
        <p:pic>
          <p:nvPicPr>
            <p:cNvPr id="4103" name="Picture 7"/>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val="0"/>
                </a:ext>
              </a:extLst>
            </a:blip>
            <a:srcRect b="23335"/>
            <a:stretch/>
          </p:blipFill>
          <p:spPr bwMode="auto">
            <a:xfrm>
              <a:off x="6319600" y="4904875"/>
              <a:ext cx="1192438" cy="11311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9" name="矩形 18"/>
            <p:cNvSpPr/>
            <p:nvPr/>
          </p:nvSpPr>
          <p:spPr>
            <a:xfrm>
              <a:off x="6496262" y="5736504"/>
              <a:ext cx="771376" cy="323165"/>
            </a:xfrm>
            <a:prstGeom prst="rect">
              <a:avLst/>
            </a:prstGeom>
            <a:solidFill>
              <a:srgbClr val="FF9999"/>
            </a:solidFill>
            <a:ln w="12700">
              <a:solidFill>
                <a:srgbClr val="FF7C8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zh-TW" altLang="en-US" sz="1500" b="1" dirty="0">
                  <a:latin typeface="微軟正黑體" panose="020B0604030504040204" pitchFamily="34" charset="-120"/>
                  <a:ea typeface="微軟正黑體" panose="020B0604030504040204" pitchFamily="34" charset="-120"/>
                </a:rPr>
                <a:t>委員會</a:t>
              </a:r>
            </a:p>
          </p:txBody>
        </p:sp>
      </p:grpSp>
      <p:sp>
        <p:nvSpPr>
          <p:cNvPr id="4098" name="矩形 4097"/>
          <p:cNvSpPr/>
          <p:nvPr/>
        </p:nvSpPr>
        <p:spPr>
          <a:xfrm>
            <a:off x="2749906" y="4546545"/>
            <a:ext cx="3309079" cy="923330"/>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個人履歷管理、</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案件追蹤、待辦提醒、</a:t>
            </a:r>
          </a:p>
          <a:p>
            <a:r>
              <a:rPr lang="zh-TW" altLang="en-US" dirty="0">
                <a:latin typeface="微軟正黑體" panose="020B0604030504040204" pitchFamily="34" charset="-120"/>
                <a:ea typeface="微軟正黑體" panose="020B0604030504040204" pitchFamily="34" charset="-120"/>
              </a:rPr>
              <a:t>個案納入與結案通知</a:t>
            </a:r>
          </a:p>
        </p:txBody>
      </p:sp>
      <p:sp>
        <p:nvSpPr>
          <p:cNvPr id="39" name="矩形 38"/>
          <p:cNvSpPr/>
          <p:nvPr/>
        </p:nvSpPr>
        <p:spPr>
          <a:xfrm>
            <a:off x="3465077" y="2787362"/>
            <a:ext cx="2595652" cy="1477328"/>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各類審查申請、</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填寫申請書、上傳文件、顯著利益申報、</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回覆審查意見</a:t>
            </a:r>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
        <p:nvSpPr>
          <p:cNvPr id="4099" name="矩形 4098"/>
          <p:cNvSpPr/>
          <p:nvPr/>
        </p:nvSpPr>
        <p:spPr>
          <a:xfrm>
            <a:off x="2799705" y="2254325"/>
            <a:ext cx="1946949" cy="569387"/>
          </a:xfrm>
          <a:prstGeom prst="rect">
            <a:avLst/>
          </a:prstGeom>
        </p:spPr>
        <p:txBody>
          <a:bodyPr wrap="square">
            <a:spAutoFit/>
          </a:bodyPr>
          <a:lstStyle/>
          <a:p>
            <a:pPr lvl="0"/>
            <a:r>
              <a:rPr lang="zh-TW" altLang="en-US" sz="3100" dirty="0">
                <a:solidFill>
                  <a:schemeClr val="bg1"/>
                </a:solidFill>
                <a:latin typeface="微軟正黑體" panose="020B0604030504040204" pitchFamily="34" charset="-120"/>
                <a:ea typeface="微軟正黑體" panose="020B0604030504040204" pitchFamily="34" charset="-120"/>
              </a:rPr>
              <a:t>線上申請 </a:t>
            </a:r>
            <a:endParaRPr lang="en-US" sz="3100" dirty="0">
              <a:solidFill>
                <a:schemeClr val="bg1"/>
              </a:solidFill>
              <a:latin typeface="微軟正黑體" panose="020B0604030504040204" pitchFamily="34" charset="-120"/>
              <a:ea typeface="微軟正黑體" panose="020B0604030504040204" pitchFamily="34" charset="-120"/>
            </a:endParaRPr>
          </a:p>
        </p:txBody>
      </p:sp>
      <p:sp>
        <p:nvSpPr>
          <p:cNvPr id="4100" name="矩形 4099"/>
          <p:cNvSpPr/>
          <p:nvPr/>
        </p:nvSpPr>
        <p:spPr>
          <a:xfrm>
            <a:off x="7200936" y="4566175"/>
            <a:ext cx="2227502" cy="903700"/>
          </a:xfrm>
          <a:prstGeom prst="rect">
            <a:avLst/>
          </a:prstGeom>
        </p:spPr>
        <p:txBody>
          <a:bodyPr wrap="square" lIns="36000" tIns="36000" rIns="36000" bIns="36000">
            <a:spAutoFit/>
          </a:bodyPr>
          <a:lstStyle/>
          <a:p>
            <a:r>
              <a:rPr lang="zh-TW" altLang="en-US" dirty="0">
                <a:latin typeface="微軟正黑體" panose="020B0604030504040204" pitchFamily="34" charset="-120"/>
                <a:ea typeface="微軟正黑體" panose="020B0604030504040204" pitchFamily="34" charset="-120"/>
              </a:rPr>
              <a:t>自動產生議程、</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輕鬆點閱會議資料、</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即時編輯會議記錄</a:t>
            </a:r>
          </a:p>
        </p:txBody>
      </p:sp>
      <p:sp>
        <p:nvSpPr>
          <p:cNvPr id="4104" name="矩形 4103"/>
          <p:cNvSpPr/>
          <p:nvPr/>
        </p:nvSpPr>
        <p:spPr>
          <a:xfrm>
            <a:off x="6144908" y="2781708"/>
            <a:ext cx="2258549" cy="1200329"/>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資料查核、</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安排委員</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會議審查、</a:t>
            </a:r>
            <a:br>
              <a:rPr lang="en-US" altLang="zh-TW" dirty="0">
                <a:latin typeface="微軟正黑體" panose="020B0604030504040204" pitchFamily="34" charset="-120"/>
                <a:ea typeface="微軟正黑體" panose="020B0604030504040204" pitchFamily="34" charset="-120"/>
              </a:rPr>
            </a:br>
            <a:r>
              <a:rPr lang="zh-TW" altLang="en-US" dirty="0">
                <a:latin typeface="微軟正黑體" panose="020B0604030504040204" pitchFamily="34" charset="-120"/>
                <a:ea typeface="微軟正黑體" panose="020B0604030504040204" pitchFamily="34" charset="-120"/>
              </a:rPr>
              <a:t>查閱歷次通過資訊、</a:t>
            </a:r>
          </a:p>
          <a:p>
            <a:r>
              <a:rPr lang="zh-TW" altLang="en-US" dirty="0">
                <a:latin typeface="微軟正黑體" panose="020B0604030504040204" pitchFamily="34" charset="-120"/>
                <a:ea typeface="微軟正黑體" panose="020B0604030504040204" pitchFamily="34" charset="-120"/>
              </a:rPr>
              <a:t>填寫審查意見、</a:t>
            </a:r>
          </a:p>
        </p:txBody>
      </p:sp>
      <p:sp>
        <p:nvSpPr>
          <p:cNvPr id="43" name="矩形 42"/>
          <p:cNvSpPr/>
          <p:nvPr/>
        </p:nvSpPr>
        <p:spPr>
          <a:xfrm>
            <a:off x="7373790" y="2249037"/>
            <a:ext cx="1836368" cy="569387"/>
          </a:xfrm>
          <a:prstGeom prst="rect">
            <a:avLst/>
          </a:prstGeom>
        </p:spPr>
        <p:txBody>
          <a:bodyPr wrap="square">
            <a:spAutoFit/>
          </a:bodyPr>
          <a:lstStyle/>
          <a:p>
            <a:pPr lvl="0" algn="r"/>
            <a:r>
              <a:rPr lang="zh-TW" altLang="en-US" sz="3100" dirty="0">
                <a:solidFill>
                  <a:schemeClr val="bg1"/>
                </a:solidFill>
                <a:latin typeface="微軟正黑體" panose="020B0604030504040204" pitchFamily="34" charset="-120"/>
                <a:ea typeface="微軟正黑體" panose="020B0604030504040204" pitchFamily="34" charset="-120"/>
              </a:rPr>
              <a:t>線上審查 </a:t>
            </a:r>
            <a:endParaRPr lang="en-US" sz="3100" dirty="0">
              <a:solidFill>
                <a:schemeClr val="bg1"/>
              </a:solidFill>
              <a:latin typeface="微軟正黑體" panose="020B0604030504040204" pitchFamily="34" charset="-120"/>
              <a:ea typeface="微軟正黑體" panose="020B0604030504040204" pitchFamily="34" charset="-120"/>
            </a:endParaRPr>
          </a:p>
        </p:txBody>
      </p:sp>
      <p:sp>
        <p:nvSpPr>
          <p:cNvPr id="4106" name="矩形 4105"/>
          <p:cNvSpPr/>
          <p:nvPr/>
        </p:nvSpPr>
        <p:spPr>
          <a:xfrm>
            <a:off x="461394" y="1174729"/>
            <a:ext cx="10369335" cy="954107"/>
          </a:xfrm>
          <a:prstGeom prst="rect">
            <a:avLst/>
          </a:prstGeom>
        </p:spPr>
        <p:txBody>
          <a:bodyPr wrap="square">
            <a:spAutoFit/>
          </a:bodyPr>
          <a:lstStyle/>
          <a:p>
            <a:pPr algn="ctr">
              <a:defRPr/>
            </a:pPr>
            <a:r>
              <a:rPr lang="zh-TW" altLang="en-US" sz="2800" b="1" dirty="0">
                <a:latin typeface="微軟正黑體" panose="020B0604030504040204" pitchFamily="34" charset="-120"/>
                <a:ea typeface="微軟正黑體" panose="020B0604030504040204" pitchFamily="34" charset="-120"/>
              </a:rPr>
              <a:t>研究者</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計畫主持人</a:t>
            </a:r>
            <a:r>
              <a:rPr lang="en-US" altLang="zh-TW" sz="2800" b="1" dirty="0">
                <a:latin typeface="微軟正黑體" panose="020B0604030504040204" pitchFamily="34" charset="-120"/>
                <a:ea typeface="微軟正黑體" panose="020B0604030504040204" pitchFamily="34" charset="-120"/>
              </a:rPr>
              <a:t>(PI)</a:t>
            </a:r>
            <a:r>
              <a:rPr lang="zh-TW" altLang="en-US" sz="2800" b="1" dirty="0">
                <a:latin typeface="微軟正黑體" panose="020B0604030504040204" pitchFamily="34" charset="-120"/>
                <a:ea typeface="微軟正黑體" panose="020B0604030504040204" pitchFamily="34" charset="-120"/>
              </a:rPr>
              <a:t>、審查委員、及</a:t>
            </a:r>
            <a:r>
              <a:rPr lang="en-US" altLang="zh-TW" sz="2800" b="1" dirty="0">
                <a:latin typeface="微軟正黑體" panose="020B0604030504040204" pitchFamily="34" charset="-120"/>
                <a:ea typeface="微軟正黑體" panose="020B0604030504040204" pitchFamily="34" charset="-120"/>
              </a:rPr>
              <a:t>IRB/REC</a:t>
            </a:r>
            <a:r>
              <a:rPr lang="zh-TW" altLang="en-US" sz="2800" b="1" dirty="0">
                <a:latin typeface="微軟正黑體" panose="020B0604030504040204" pitchFamily="34" charset="-120"/>
                <a:ea typeface="微軟正黑體" panose="020B0604030504040204" pitchFamily="34" charset="-120"/>
              </a:rPr>
              <a:t>的承辦人員</a:t>
            </a:r>
            <a:r>
              <a:rPr lang="en-US" altLang="zh-TW" sz="2800" b="1" dirty="0">
                <a:latin typeface="微軟正黑體" panose="020B0604030504040204" pitchFamily="34" charset="-120"/>
                <a:ea typeface="微軟正黑體" panose="020B0604030504040204" pitchFamily="34" charset="-120"/>
              </a:rPr>
              <a:t>(PC )</a:t>
            </a:r>
          </a:p>
          <a:p>
            <a:pPr algn="ctr">
              <a:defRPr/>
            </a:pPr>
            <a:r>
              <a:rPr lang="zh-TW" altLang="en-US" sz="2800" b="1" dirty="0">
                <a:latin typeface="微軟正黑體" panose="020B0604030504040204" pitchFamily="34" charset="-120"/>
                <a:ea typeface="微軟正黑體" panose="020B0604030504040204" pitchFamily="34" charset="-120"/>
              </a:rPr>
              <a:t>透過線上系統彼此溝通，提升申請與管理計畫的效率與便利性</a:t>
            </a:r>
            <a:endParaRPr lang="en-US" sz="2800" b="1" dirty="0">
              <a:latin typeface="微軟正黑體" panose="020B0604030504040204" pitchFamily="34" charset="-120"/>
              <a:ea typeface="微軟正黑體" panose="020B0604030504040204" pitchFamily="34" charset="-120"/>
            </a:endParaRPr>
          </a:p>
        </p:txBody>
      </p:sp>
      <p:sp>
        <p:nvSpPr>
          <p:cNvPr id="47" name="矩形 46"/>
          <p:cNvSpPr/>
          <p:nvPr/>
        </p:nvSpPr>
        <p:spPr>
          <a:xfrm>
            <a:off x="2859082" y="5608016"/>
            <a:ext cx="3212058" cy="867930"/>
          </a:xfrm>
          <a:prstGeom prst="rect">
            <a:avLst/>
          </a:prstGeom>
        </p:spPr>
        <p:txBody>
          <a:bodyPr wrap="square">
            <a:spAutoFit/>
          </a:bodyPr>
          <a:lstStyle/>
          <a:p>
            <a:pPr lvl="0">
              <a:lnSpc>
                <a:spcPct val="90000"/>
              </a:lnSpc>
            </a:pPr>
            <a:r>
              <a:rPr lang="zh-TW" altLang="en-US" sz="2800" dirty="0">
                <a:solidFill>
                  <a:schemeClr val="bg1"/>
                </a:solidFill>
                <a:latin typeface="微軟正黑體" panose="020B0604030504040204" pitchFamily="34" charset="-120"/>
                <a:ea typeface="微軟正黑體" panose="020B0604030504040204" pitchFamily="34" charset="-120"/>
              </a:rPr>
              <a:t>自動化追蹤提醒、</a:t>
            </a:r>
            <a:endParaRPr lang="en-US" altLang="zh-TW" sz="2800" dirty="0">
              <a:solidFill>
                <a:schemeClr val="bg1"/>
              </a:solidFill>
              <a:latin typeface="微軟正黑體" panose="020B0604030504040204" pitchFamily="34" charset="-120"/>
              <a:ea typeface="微軟正黑體" panose="020B0604030504040204" pitchFamily="34" charset="-120"/>
            </a:endParaRPr>
          </a:p>
          <a:p>
            <a:pPr lvl="0">
              <a:lnSpc>
                <a:spcPct val="90000"/>
              </a:lnSpc>
            </a:pPr>
            <a:r>
              <a:rPr lang="zh-TW" altLang="en-US" sz="2800" dirty="0">
                <a:solidFill>
                  <a:schemeClr val="bg1"/>
                </a:solidFill>
                <a:latin typeface="微軟正黑體" panose="020B0604030504040204" pitchFamily="34" charset="-120"/>
                <a:ea typeface="微軟正黑體" panose="020B0604030504040204" pitchFamily="34" charset="-120"/>
              </a:rPr>
              <a:t>管理功能</a:t>
            </a:r>
            <a:endParaRPr lang="en-US" sz="2800" dirty="0">
              <a:solidFill>
                <a:schemeClr val="bg1"/>
              </a:solidFill>
              <a:latin typeface="微軟正黑體" panose="020B0604030504040204" pitchFamily="34" charset="-120"/>
              <a:ea typeface="微軟正黑體" panose="020B0604030504040204" pitchFamily="34" charset="-120"/>
            </a:endParaRPr>
          </a:p>
        </p:txBody>
      </p:sp>
      <p:sp>
        <p:nvSpPr>
          <p:cNvPr id="48" name="矩形 47"/>
          <p:cNvSpPr/>
          <p:nvPr/>
        </p:nvSpPr>
        <p:spPr>
          <a:xfrm>
            <a:off x="6912007" y="5874346"/>
            <a:ext cx="2523779" cy="535531"/>
          </a:xfrm>
          <a:prstGeom prst="rect">
            <a:avLst/>
          </a:prstGeom>
        </p:spPr>
        <p:txBody>
          <a:bodyPr wrap="square">
            <a:spAutoFit/>
          </a:bodyPr>
          <a:lstStyle/>
          <a:p>
            <a:pPr lvl="0" algn="r">
              <a:lnSpc>
                <a:spcPct val="90000"/>
              </a:lnSpc>
            </a:pPr>
            <a:r>
              <a:rPr lang="zh-TW" altLang="en-US" sz="3200" dirty="0">
                <a:solidFill>
                  <a:schemeClr val="bg1"/>
                </a:solidFill>
                <a:latin typeface="微軟正黑體" panose="020B0604030504040204" pitchFamily="34" charset="-120"/>
                <a:ea typeface="微軟正黑體" panose="020B0604030504040204" pitchFamily="34" charset="-120"/>
              </a:rPr>
              <a:t>無紙化會議</a:t>
            </a:r>
            <a:endParaRPr lang="en-US" altLang="zh-TW" sz="3200" dirty="0">
              <a:solidFill>
                <a:schemeClr val="bg1"/>
              </a:solidFill>
              <a:latin typeface="微軟正黑體" panose="020B0604030504040204" pitchFamily="34" charset="-120"/>
              <a:ea typeface="微軟正黑體" panose="020B0604030504040204" pitchFamily="34" charset="-120"/>
            </a:endParaRPr>
          </a:p>
        </p:txBody>
      </p:sp>
      <p:pic>
        <p:nvPicPr>
          <p:cNvPr id="2050" name="Picture 2"/>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30760" r="3957" b="43614"/>
          <a:stretch/>
        </p:blipFill>
        <p:spPr bwMode="auto">
          <a:xfrm>
            <a:off x="5499706" y="3995870"/>
            <a:ext cx="1207698" cy="6987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5124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內容版面配置區 5">
            <a:extLst>
              <a:ext uri="{FF2B5EF4-FFF2-40B4-BE49-F238E27FC236}">
                <a16:creationId xmlns:a16="http://schemas.microsoft.com/office/drawing/2014/main" id="{3AFF2735-827D-44CD-B029-D09204E4D5D1}"/>
              </a:ext>
            </a:extLst>
          </p:cNvPr>
          <p:cNvPicPr>
            <a:picLocks noGrp="1" noChangeAspect="1"/>
          </p:cNvPicPr>
          <p:nvPr>
            <p:ph sz="half" idx="2"/>
          </p:nvPr>
        </p:nvPicPr>
        <p:blipFill rotWithShape="1">
          <a:blip r:embed="rId2"/>
          <a:srcRect r="1700"/>
          <a:stretch/>
        </p:blipFill>
        <p:spPr>
          <a:xfrm>
            <a:off x="1055024" y="1603653"/>
            <a:ext cx="10061283" cy="4788000"/>
          </a:xfrm>
        </p:spPr>
      </p:pic>
      <p:sp>
        <p:nvSpPr>
          <p:cNvPr id="4" name="標題 3">
            <a:extLst>
              <a:ext uri="{FF2B5EF4-FFF2-40B4-BE49-F238E27FC236}">
                <a16:creationId xmlns:a16="http://schemas.microsoft.com/office/drawing/2014/main" id="{CB37FC41-DB07-4007-A7A3-EABA669AF0FC}"/>
              </a:ext>
            </a:extLst>
          </p:cNvPr>
          <p:cNvSpPr>
            <a:spLocks noGrp="1"/>
          </p:cNvSpPr>
          <p:nvPr>
            <p:ph type="ctrTitle"/>
          </p:nvPr>
        </p:nvSpPr>
        <p:spPr>
          <a:xfrm>
            <a:off x="531740" y="146861"/>
            <a:ext cx="11660259" cy="509506"/>
          </a:xfrm>
        </p:spPr>
        <p:txBody>
          <a:bodyPr>
            <a:normAutofit/>
          </a:bodyPr>
          <a:lstStyle/>
          <a:p>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5.1 </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登入系統並輸入審查密碼</a:t>
            </a:r>
          </a:p>
        </p:txBody>
      </p:sp>
      <p:sp>
        <p:nvSpPr>
          <p:cNvPr id="5" name="文字版面配置區 4">
            <a:extLst>
              <a:ext uri="{FF2B5EF4-FFF2-40B4-BE49-F238E27FC236}">
                <a16:creationId xmlns:a16="http://schemas.microsoft.com/office/drawing/2014/main" id="{1D13E1EC-D516-4F6F-AE85-91D8F0ED1B34}"/>
              </a:ext>
            </a:extLst>
          </p:cNvPr>
          <p:cNvSpPr>
            <a:spLocks noGrp="1"/>
          </p:cNvSpPr>
          <p:nvPr>
            <p:ph type="body" idx="1"/>
          </p:nvPr>
        </p:nvSpPr>
        <p:spPr>
          <a:xfrm>
            <a:off x="1055034" y="787249"/>
            <a:ext cx="10061294" cy="685522"/>
          </a:xfrm>
        </p:spPr>
        <p:txBody>
          <a:bodyPr/>
          <a:lstStyle/>
          <a:p>
            <a:r>
              <a:rPr lang="zh-TW" altLang="en-US" dirty="0"/>
              <a:t>注意角色需切換至</a:t>
            </a:r>
            <a:r>
              <a:rPr lang="en-US" altLang="zh-TW" dirty="0"/>
              <a:t>[</a:t>
            </a:r>
            <a:r>
              <a:rPr lang="zh-TW" altLang="en-US" dirty="0"/>
              <a:t>一般審查委員</a:t>
            </a:r>
            <a:r>
              <a:rPr lang="en-US" altLang="zh-TW" dirty="0"/>
              <a:t>/</a:t>
            </a:r>
            <a:r>
              <a:rPr lang="zh-TW" altLang="en-US" dirty="0"/>
              <a:t>專家</a:t>
            </a:r>
            <a:r>
              <a:rPr lang="en-US" altLang="zh-TW" dirty="0"/>
              <a:t>]</a:t>
            </a:r>
            <a:r>
              <a:rPr lang="zh-TW" altLang="en-US" dirty="0"/>
              <a:t>或</a:t>
            </a:r>
            <a:r>
              <a:rPr lang="en-US" altLang="zh-TW" dirty="0"/>
              <a:t>[</a:t>
            </a:r>
            <a:r>
              <a:rPr lang="zh-TW" altLang="en-US" dirty="0"/>
              <a:t>簡易審查委員</a:t>
            </a:r>
            <a:r>
              <a:rPr lang="en-US" altLang="zh-TW" dirty="0"/>
              <a:t>]</a:t>
            </a:r>
            <a:r>
              <a:rPr lang="zh-TW" altLang="en-US" dirty="0"/>
              <a:t>。</a:t>
            </a:r>
          </a:p>
        </p:txBody>
      </p:sp>
      <p:sp>
        <p:nvSpPr>
          <p:cNvPr id="12" name="矩形 11">
            <a:extLst>
              <a:ext uri="{FF2B5EF4-FFF2-40B4-BE49-F238E27FC236}">
                <a16:creationId xmlns:a16="http://schemas.microsoft.com/office/drawing/2014/main" id="{60BF5DE0-59BB-4736-A800-AD6BFB9F7E36}"/>
              </a:ext>
            </a:extLst>
          </p:cNvPr>
          <p:cNvSpPr/>
          <p:nvPr/>
        </p:nvSpPr>
        <p:spPr>
          <a:xfrm>
            <a:off x="2580597" y="2862048"/>
            <a:ext cx="2439078" cy="5669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圖說文字: 直線加上框線和強調線 12">
            <a:extLst>
              <a:ext uri="{FF2B5EF4-FFF2-40B4-BE49-F238E27FC236}">
                <a16:creationId xmlns:a16="http://schemas.microsoft.com/office/drawing/2014/main" id="{9E652856-2FB9-457B-9761-3AF8ECDD5F3A}"/>
              </a:ext>
            </a:extLst>
          </p:cNvPr>
          <p:cNvSpPr/>
          <p:nvPr/>
        </p:nvSpPr>
        <p:spPr>
          <a:xfrm>
            <a:off x="5608168" y="3997653"/>
            <a:ext cx="5040782" cy="1697315"/>
          </a:xfrm>
          <a:prstGeom prst="accentBorderCallout1">
            <a:avLst>
              <a:gd name="adj1" fmla="val 32587"/>
              <a:gd name="adj2" fmla="val -6197"/>
              <a:gd name="adj3" fmla="val -32865"/>
              <a:gd name="adj4" fmla="val -3715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buFont typeface="Arial" panose="020B0604020202020204" pitchFamily="34" charset="0"/>
              <a:buChar char="•"/>
            </a:pPr>
            <a:r>
              <a:rPr lang="zh-TW" altLang="en-US" b="1" dirty="0">
                <a:solidFill>
                  <a:schemeClr val="tx1"/>
                </a:solidFill>
                <a:latin typeface="微軟正黑體" panose="020B0604030504040204" pitchFamily="34" charset="-120"/>
                <a:ea typeface="微軟正黑體" panose="020B0604030504040204" pitchFamily="34" charset="-120"/>
              </a:rPr>
              <a:t>線上審查前，可以複製貼上方式輸入信件通知之審查密碼。</a:t>
            </a:r>
            <a:endParaRPr lang="en-US" altLang="zh-TW" b="1" dirty="0">
              <a:solidFill>
                <a:schemeClr val="tx1"/>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b="1" dirty="0">
                <a:solidFill>
                  <a:schemeClr val="tx1"/>
                </a:solidFill>
                <a:latin typeface="微軟正黑體" panose="020B0604030504040204" pitchFamily="34" charset="-120"/>
                <a:ea typeface="微軟正黑體" panose="020B0604030504040204" pitchFamily="34" charset="-120"/>
              </a:rPr>
              <a:t>若忘記審查密碼，請點選「忘記審查密碼？」連結，系統將重新寄發審查密碼。</a:t>
            </a:r>
          </a:p>
        </p:txBody>
      </p:sp>
      <p:sp>
        <p:nvSpPr>
          <p:cNvPr id="14" name="矩形 13">
            <a:extLst>
              <a:ext uri="{FF2B5EF4-FFF2-40B4-BE49-F238E27FC236}">
                <a16:creationId xmlns:a16="http://schemas.microsoft.com/office/drawing/2014/main" id="{84CF6FBA-18B0-4440-9CB7-4905675D1E05}"/>
              </a:ext>
            </a:extLst>
          </p:cNvPr>
          <p:cNvSpPr/>
          <p:nvPr/>
        </p:nvSpPr>
        <p:spPr>
          <a:xfrm>
            <a:off x="4190322" y="2065569"/>
            <a:ext cx="1019853" cy="216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50401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內容版面配置區 9">
            <a:extLst>
              <a:ext uri="{FF2B5EF4-FFF2-40B4-BE49-F238E27FC236}">
                <a16:creationId xmlns:a16="http://schemas.microsoft.com/office/drawing/2014/main" id="{DABC2314-C214-FC80-AC98-9808960319E1}"/>
              </a:ext>
            </a:extLst>
          </p:cNvPr>
          <p:cNvPicPr>
            <a:picLocks noGrp="1" noChangeAspect="1"/>
          </p:cNvPicPr>
          <p:nvPr>
            <p:ph sz="half" idx="2"/>
          </p:nvPr>
        </p:nvPicPr>
        <p:blipFill>
          <a:blip r:embed="rId3"/>
          <a:stretch>
            <a:fillRect/>
          </a:stretch>
        </p:blipFill>
        <p:spPr>
          <a:xfrm>
            <a:off x="297948" y="883125"/>
            <a:ext cx="9597621" cy="5256000"/>
          </a:xfrm>
        </p:spPr>
      </p:pic>
      <p:sp>
        <p:nvSpPr>
          <p:cNvPr id="8198" name="標題 1"/>
          <p:cNvSpPr>
            <a:spLocks noGrp="1"/>
          </p:cNvSpPr>
          <p:nvPr>
            <p:ph type="ctrTitle"/>
          </p:nvPr>
        </p:nvSpPr>
        <p:spPr>
          <a:xfrm>
            <a:off x="531740" y="146861"/>
            <a:ext cx="11660259" cy="509506"/>
          </a:xfrm>
        </p:spPr>
        <p:txBody>
          <a:bodyPr>
            <a:normAutofit/>
          </a:bodyPr>
          <a:lstStyle/>
          <a:p>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5.2 </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查看審查案件列表</a:t>
            </a:r>
          </a:p>
        </p:txBody>
      </p:sp>
      <p:sp>
        <p:nvSpPr>
          <p:cNvPr id="11" name="矩形 10">
            <a:extLst>
              <a:ext uri="{FF2B5EF4-FFF2-40B4-BE49-F238E27FC236}">
                <a16:creationId xmlns:a16="http://schemas.microsoft.com/office/drawing/2014/main" id="{359CDB26-A170-7DB0-E1BA-0AF2420381E4}"/>
              </a:ext>
            </a:extLst>
          </p:cNvPr>
          <p:cNvSpPr/>
          <p:nvPr/>
        </p:nvSpPr>
        <p:spPr>
          <a:xfrm>
            <a:off x="1985170" y="2944173"/>
            <a:ext cx="3724510" cy="5669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圖說文字: 直線加上框線和強調線 11">
            <a:extLst>
              <a:ext uri="{FF2B5EF4-FFF2-40B4-BE49-F238E27FC236}">
                <a16:creationId xmlns:a16="http://schemas.microsoft.com/office/drawing/2014/main" id="{0616A86D-2D05-AC47-9623-2D117D89F664}"/>
              </a:ext>
            </a:extLst>
          </p:cNvPr>
          <p:cNvSpPr/>
          <p:nvPr/>
        </p:nvSpPr>
        <p:spPr>
          <a:xfrm>
            <a:off x="5964928" y="3700102"/>
            <a:ext cx="6017973" cy="2669784"/>
          </a:xfrm>
          <a:prstGeom prst="accentBorderCallout1">
            <a:avLst>
              <a:gd name="adj1" fmla="val 32587"/>
              <a:gd name="adj2" fmla="val -6197"/>
              <a:gd name="adj3" fmla="val -5385"/>
              <a:gd name="adj4" fmla="val -3417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buFont typeface="Arial" panose="020B0604020202020204" pitchFamily="34" charset="0"/>
              <a:buChar char="•"/>
            </a:pPr>
            <a:r>
              <a:rPr lang="zh-TW" altLang="en-US" b="1" u="sng" dirty="0">
                <a:solidFill>
                  <a:srgbClr val="FF0000"/>
                </a:solidFill>
                <a:latin typeface="微軟正黑體" panose="020B0604030504040204" pitchFamily="34" charset="-120"/>
                <a:ea typeface="微軟正黑體" panose="020B0604030504040204" pitchFamily="34" charset="-120"/>
              </a:rPr>
              <a:t>審查待辦</a:t>
            </a:r>
            <a:r>
              <a:rPr lang="zh-TW" altLang="en-US" b="1" dirty="0">
                <a:solidFill>
                  <a:schemeClr val="tx1"/>
                </a:solidFill>
                <a:latin typeface="微軟正黑體" panose="020B0604030504040204" pitchFamily="34" charset="-120"/>
                <a:ea typeface="微軟正黑體" panose="020B0604030504040204" pitchFamily="34" charset="-120"/>
              </a:rPr>
              <a:t>：列出已被指派擔任審查委員的案件。</a:t>
            </a:r>
            <a:br>
              <a:rPr lang="zh-TW" altLang="en-US" b="1" dirty="0">
                <a:solidFill>
                  <a:schemeClr val="tx1"/>
                </a:solidFill>
                <a:latin typeface="微軟正黑體" panose="020B0604030504040204" pitchFamily="34" charset="-120"/>
                <a:ea typeface="微軟正黑體" panose="020B0604030504040204" pitchFamily="34" charset="-120"/>
              </a:rPr>
            </a:br>
            <a:r>
              <a:rPr lang="zh-TW" altLang="en-US" b="1" dirty="0">
                <a:solidFill>
                  <a:schemeClr val="tx1"/>
                </a:solidFill>
                <a:latin typeface="微軟正黑體" panose="020B0604030504040204" pitchFamily="34" charset="-120"/>
                <a:ea typeface="微軟正黑體" panose="020B0604030504040204" pitchFamily="34" charset="-120"/>
              </a:rPr>
              <a:t>                   </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若您回覆不同意審查就不會出現</a:t>
            </a:r>
            <a:r>
              <a:rPr lang="en-US" altLang="zh-TW" b="1" dirty="0">
                <a:solidFill>
                  <a:schemeClr val="tx1"/>
                </a:solidFill>
                <a:latin typeface="微軟正黑體" panose="020B0604030504040204" pitchFamily="34" charset="-120"/>
                <a:ea typeface="微軟正黑體" panose="020B0604030504040204" pitchFamily="34" charset="-120"/>
              </a:rPr>
              <a:t>)</a:t>
            </a:r>
          </a:p>
          <a:p>
            <a:pPr marL="285750" indent="-285750">
              <a:buFont typeface="Arial" panose="020B0604020202020204" pitchFamily="34" charset="0"/>
              <a:buChar char="•"/>
            </a:pPr>
            <a:r>
              <a:rPr lang="zh-TW" altLang="en-US" b="1" u="sng" dirty="0">
                <a:solidFill>
                  <a:srgbClr val="FF0000"/>
                </a:solidFill>
                <a:latin typeface="微軟正黑體" panose="020B0604030504040204" pitchFamily="34" charset="-120"/>
                <a:ea typeface="微軟正黑體" panose="020B0604030504040204" pitchFamily="34" charset="-120"/>
              </a:rPr>
              <a:t>審查進行中</a:t>
            </a:r>
            <a:r>
              <a:rPr lang="zh-TW" altLang="en-US" b="1" dirty="0">
                <a:solidFill>
                  <a:schemeClr val="tx1"/>
                </a:solidFill>
                <a:latin typeface="微軟正黑體" panose="020B0604030504040204" pitchFamily="34" charset="-120"/>
                <a:ea typeface="微軟正黑體" panose="020B0604030504040204" pitchFamily="34" charset="-120"/>
              </a:rPr>
              <a:t>：審查待辦已回覆的案件會自動轉入。</a:t>
            </a:r>
            <a:endParaRPr lang="en-US" altLang="zh-TW" b="1" dirty="0">
              <a:solidFill>
                <a:schemeClr val="tx1"/>
              </a:solidFill>
              <a:latin typeface="微軟正黑體" panose="020B0604030504040204" pitchFamily="34" charset="-120"/>
              <a:ea typeface="微軟正黑體" panose="020B0604030504040204" pitchFamily="34" charset="-120"/>
            </a:endParaRPr>
          </a:p>
          <a:p>
            <a:r>
              <a:rPr lang="zh-TW" altLang="en-US" b="1" dirty="0">
                <a:solidFill>
                  <a:schemeClr val="tx1"/>
                </a:solidFill>
                <a:latin typeface="微軟正黑體" panose="020B0604030504040204" pitchFamily="34" charset="-120"/>
                <a:ea typeface="微軟正黑體" panose="020B0604030504040204" pitchFamily="34" charset="-120"/>
              </a:rPr>
              <a:t>                           （直到該案</a:t>
            </a:r>
            <a:r>
              <a:rPr lang="en-US" altLang="zh-TW" b="1" dirty="0">
                <a:solidFill>
                  <a:schemeClr val="tx1"/>
                </a:solidFill>
                <a:latin typeface="微軟正黑體" panose="020B0604030504040204" pitchFamily="34" charset="-120"/>
                <a:ea typeface="微軟正黑體" panose="020B0604030504040204" pitchFamily="34" charset="-120"/>
              </a:rPr>
              <a:t>IRB/REC</a:t>
            </a:r>
            <a:r>
              <a:rPr lang="zh-TW" altLang="en-US" b="1" dirty="0">
                <a:solidFill>
                  <a:schemeClr val="tx1"/>
                </a:solidFill>
                <a:latin typeface="微軟正黑體" panose="020B0604030504040204" pitchFamily="34" charset="-120"/>
                <a:ea typeface="微軟正黑體" panose="020B0604030504040204" pitchFamily="34" charset="-120"/>
              </a:rPr>
              <a:t>審查通過）</a:t>
            </a:r>
            <a:endParaRPr lang="en-US" altLang="zh-TW" b="1" dirty="0">
              <a:solidFill>
                <a:schemeClr val="tx1"/>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b="1" u="sng" dirty="0">
                <a:solidFill>
                  <a:srgbClr val="FF0000"/>
                </a:solidFill>
                <a:latin typeface="微軟正黑體" panose="020B0604030504040204" pitchFamily="34" charset="-120"/>
                <a:ea typeface="微軟正黑體" panose="020B0604030504040204" pitchFamily="34" charset="-120"/>
              </a:rPr>
              <a:t>所有申請案</a:t>
            </a:r>
            <a:r>
              <a:rPr lang="zh-TW" altLang="en-US" b="1" dirty="0">
                <a:solidFill>
                  <a:schemeClr val="tx1"/>
                </a:solidFill>
                <a:latin typeface="微軟正黑體" panose="020B0604030504040204" pitchFamily="34" charset="-120"/>
                <a:ea typeface="微軟正黑體" panose="020B0604030504040204" pitchFamily="34" charset="-120"/>
              </a:rPr>
              <a:t>：列出所有進行中或已完成審查流程案件。</a:t>
            </a:r>
          </a:p>
          <a:p>
            <a:pPr marL="285750" indent="-285750">
              <a:buFont typeface="Arial" panose="020B0604020202020204" pitchFamily="34" charset="0"/>
              <a:buChar char="•"/>
            </a:pPr>
            <a:r>
              <a:rPr lang="zh-TW" altLang="en-US" b="1" u="sng" dirty="0">
                <a:solidFill>
                  <a:srgbClr val="FF0000"/>
                </a:solidFill>
                <a:latin typeface="微軟正黑體" panose="020B0604030504040204" pitchFamily="34" charset="-120"/>
                <a:ea typeface="微軟正黑體" panose="020B0604030504040204" pitchFamily="34" charset="-120"/>
              </a:rPr>
              <a:t>計畫結束</a:t>
            </a:r>
            <a:r>
              <a:rPr lang="en-US" altLang="zh-TW" b="1" u="sng" dirty="0">
                <a:solidFill>
                  <a:srgbClr val="FF0000"/>
                </a:solidFill>
                <a:latin typeface="微軟正黑體" panose="020B0604030504040204" pitchFamily="34" charset="-120"/>
                <a:ea typeface="微軟正黑體" panose="020B0604030504040204" pitchFamily="34" charset="-120"/>
              </a:rPr>
              <a:t>-</a:t>
            </a:r>
            <a:r>
              <a:rPr lang="zh-TW" altLang="en-US" b="1" u="sng" dirty="0">
                <a:solidFill>
                  <a:srgbClr val="FF0000"/>
                </a:solidFill>
                <a:latin typeface="微軟正黑體" panose="020B0604030504040204" pitchFamily="34" charset="-120"/>
                <a:ea typeface="微軟正黑體" panose="020B0604030504040204" pitchFamily="34" charset="-120"/>
              </a:rPr>
              <a:t>終止案件</a:t>
            </a:r>
            <a:r>
              <a:rPr lang="zh-TW" altLang="en-US" b="1" dirty="0">
                <a:solidFill>
                  <a:schemeClr val="tx1"/>
                </a:solidFill>
                <a:latin typeface="微軟正黑體" panose="020B0604030504040204" pitchFamily="34" charset="-120"/>
                <a:ea typeface="微軟正黑體" panose="020B0604030504040204" pitchFamily="34" charset="-120"/>
              </a:rPr>
              <a:t>：列出已結束或終止的案件。</a:t>
            </a:r>
            <a:endParaRPr lang="en-US" altLang="zh-TW" b="1" dirty="0">
              <a:solidFill>
                <a:schemeClr val="tx1"/>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b="1" u="sng" dirty="0">
                <a:solidFill>
                  <a:srgbClr val="FF0000"/>
                </a:solidFill>
                <a:latin typeface="微軟正黑體" panose="020B0604030504040204" pitchFamily="34" charset="-120"/>
                <a:ea typeface="微軟正黑體" panose="020B0604030504040204" pitchFamily="34" charset="-120"/>
              </a:rPr>
              <a:t>一般搜尋</a:t>
            </a:r>
            <a:r>
              <a:rPr lang="zh-TW" altLang="en-US" b="1" dirty="0">
                <a:solidFill>
                  <a:schemeClr val="tx1"/>
                </a:solidFill>
                <a:latin typeface="微軟正黑體" panose="020B0604030504040204" pitchFamily="34" charset="-120"/>
                <a:ea typeface="微軟正黑體" panose="020B0604030504040204" pitchFamily="34" charset="-120"/>
              </a:rPr>
              <a:t>：可依條件式搜尋案件。</a:t>
            </a:r>
          </a:p>
        </p:txBody>
      </p:sp>
    </p:spTree>
    <p:extLst>
      <p:ext uri="{BB962C8B-B14F-4D97-AF65-F5344CB8AC3E}">
        <p14:creationId xmlns:p14="http://schemas.microsoft.com/office/powerpoint/2010/main" val="152369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內容版面配置區 9">
            <a:extLst>
              <a:ext uri="{FF2B5EF4-FFF2-40B4-BE49-F238E27FC236}">
                <a16:creationId xmlns:a16="http://schemas.microsoft.com/office/drawing/2014/main" id="{E793AB35-4356-2360-6ED5-FC092B8B2FCF}"/>
              </a:ext>
            </a:extLst>
          </p:cNvPr>
          <p:cNvPicPr>
            <a:picLocks noGrp="1" noChangeAspect="1"/>
          </p:cNvPicPr>
          <p:nvPr>
            <p:ph sz="half" idx="2"/>
          </p:nvPr>
        </p:nvPicPr>
        <p:blipFill>
          <a:blip r:embed="rId3"/>
          <a:stretch>
            <a:fillRect/>
          </a:stretch>
        </p:blipFill>
        <p:spPr>
          <a:xfrm>
            <a:off x="393637" y="883125"/>
            <a:ext cx="10583676" cy="5796000"/>
          </a:xfrm>
        </p:spPr>
      </p:pic>
      <p:sp>
        <p:nvSpPr>
          <p:cNvPr id="3" name="標題 2"/>
          <p:cNvSpPr>
            <a:spLocks noGrp="1"/>
          </p:cNvSpPr>
          <p:nvPr>
            <p:ph type="ctrTitle"/>
          </p:nvPr>
        </p:nvSpPr>
        <p:spPr>
          <a:xfrm>
            <a:off x="531740" y="146861"/>
            <a:ext cx="11660259" cy="509506"/>
          </a:xfrm>
          <a:noFill/>
        </p:spPr>
        <p:txBody>
          <a:bodyPr vert="horz" lIns="0" tIns="0" rIns="0" bIns="0" rtlCol="0" anchor="ctr">
            <a:normAutofit/>
          </a:bodyPr>
          <a:lstStyle/>
          <a:p>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5.3 </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於</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審查待辦</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分頁選擇待審案件</a:t>
            </a:r>
          </a:p>
        </p:txBody>
      </p:sp>
      <p:sp>
        <p:nvSpPr>
          <p:cNvPr id="11" name="矩形 10">
            <a:extLst>
              <a:ext uri="{FF2B5EF4-FFF2-40B4-BE49-F238E27FC236}">
                <a16:creationId xmlns:a16="http://schemas.microsoft.com/office/drawing/2014/main" id="{32E6BE80-2A1C-A182-C63E-CB58C5B1C3E2}"/>
              </a:ext>
            </a:extLst>
          </p:cNvPr>
          <p:cNvSpPr/>
          <p:nvPr/>
        </p:nvSpPr>
        <p:spPr>
          <a:xfrm>
            <a:off x="2262900" y="5195083"/>
            <a:ext cx="756747" cy="3444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圖說文字: 直線加上框線和強調線 11">
            <a:extLst>
              <a:ext uri="{FF2B5EF4-FFF2-40B4-BE49-F238E27FC236}">
                <a16:creationId xmlns:a16="http://schemas.microsoft.com/office/drawing/2014/main" id="{FE1F01A3-918E-A56C-E3A7-03C4B983BBE5}"/>
              </a:ext>
            </a:extLst>
          </p:cNvPr>
          <p:cNvSpPr/>
          <p:nvPr/>
        </p:nvSpPr>
        <p:spPr>
          <a:xfrm>
            <a:off x="145907" y="4053914"/>
            <a:ext cx="1964364" cy="910414"/>
          </a:xfrm>
          <a:prstGeom prst="accentBorderCallout1">
            <a:avLst>
              <a:gd name="adj1" fmla="val 33633"/>
              <a:gd name="adj2" fmla="val 106614"/>
              <a:gd name="adj3" fmla="val 128337"/>
              <a:gd name="adj4" fmla="val 13083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填寫審查意見</a:t>
            </a:r>
          </a:p>
          <a:p>
            <a:pPr algn="ct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呈現初審或複審</a:t>
            </a:r>
            <a:r>
              <a:rPr lang="en-US" altLang="zh-TW" b="1" dirty="0">
                <a:solidFill>
                  <a:schemeClr val="tx1"/>
                </a:solidFill>
                <a:latin typeface="微軟正黑體" panose="020B0604030504040204" pitchFamily="34" charset="-120"/>
                <a:ea typeface="微軟正黑體" panose="020B0604030504040204" pitchFamily="34" charset="-120"/>
              </a:rPr>
              <a:t>)</a:t>
            </a:r>
          </a:p>
        </p:txBody>
      </p:sp>
      <p:sp>
        <p:nvSpPr>
          <p:cNvPr id="16" name="矩形 15">
            <a:extLst>
              <a:ext uri="{FF2B5EF4-FFF2-40B4-BE49-F238E27FC236}">
                <a16:creationId xmlns:a16="http://schemas.microsoft.com/office/drawing/2014/main" id="{D8594B15-FB15-DCD5-9C46-75453AA121A9}"/>
              </a:ext>
            </a:extLst>
          </p:cNvPr>
          <p:cNvSpPr/>
          <p:nvPr/>
        </p:nvSpPr>
        <p:spPr>
          <a:xfrm>
            <a:off x="4712331" y="5195083"/>
            <a:ext cx="1231270" cy="3444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圖說文字: 直線加上框線和強調線 16">
            <a:extLst>
              <a:ext uri="{FF2B5EF4-FFF2-40B4-BE49-F238E27FC236}">
                <a16:creationId xmlns:a16="http://schemas.microsoft.com/office/drawing/2014/main" id="{ED0473C7-F193-3253-B862-A56CB21CB361}"/>
              </a:ext>
            </a:extLst>
          </p:cNvPr>
          <p:cNvSpPr/>
          <p:nvPr/>
        </p:nvSpPr>
        <p:spPr>
          <a:xfrm>
            <a:off x="6636345" y="5848938"/>
            <a:ext cx="1480807" cy="862201"/>
          </a:xfrm>
          <a:prstGeom prst="accentBorderCallout1">
            <a:avLst>
              <a:gd name="adj1" fmla="val 32587"/>
              <a:gd name="adj2" fmla="val -6197"/>
              <a:gd name="adj3" fmla="val -35109"/>
              <a:gd name="adj4" fmla="val -8589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檢視審查</a:t>
            </a: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r>
              <a:rPr lang="zh-TW" altLang="en-US" b="1" dirty="0">
                <a:solidFill>
                  <a:schemeClr val="tx1"/>
                </a:solidFill>
                <a:latin typeface="微軟正黑體" panose="020B0604030504040204" pitchFamily="34" charset="-120"/>
                <a:ea typeface="微軟正黑體" panose="020B0604030504040204" pitchFamily="34" charset="-120"/>
              </a:rPr>
              <a:t>案件申請書</a:t>
            </a:r>
          </a:p>
        </p:txBody>
      </p:sp>
      <p:sp>
        <p:nvSpPr>
          <p:cNvPr id="19" name="矩形 18">
            <a:extLst>
              <a:ext uri="{FF2B5EF4-FFF2-40B4-BE49-F238E27FC236}">
                <a16:creationId xmlns:a16="http://schemas.microsoft.com/office/drawing/2014/main" id="{D4450C48-2AFB-A746-9012-253E0279B8DC}"/>
              </a:ext>
            </a:extLst>
          </p:cNvPr>
          <p:cNvSpPr/>
          <p:nvPr/>
        </p:nvSpPr>
        <p:spPr>
          <a:xfrm>
            <a:off x="6020709" y="5194389"/>
            <a:ext cx="1480807" cy="3444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a:extLst>
              <a:ext uri="{FF2B5EF4-FFF2-40B4-BE49-F238E27FC236}">
                <a16:creationId xmlns:a16="http://schemas.microsoft.com/office/drawing/2014/main" id="{2E4ABA00-E53E-5C02-C3E8-54FDC2E77933}"/>
              </a:ext>
            </a:extLst>
          </p:cNvPr>
          <p:cNvSpPr/>
          <p:nvPr/>
        </p:nvSpPr>
        <p:spPr>
          <a:xfrm>
            <a:off x="9480803" y="5194389"/>
            <a:ext cx="1480807" cy="3444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圖說文字: 直線加上框線和強調線 22">
            <a:extLst>
              <a:ext uri="{FF2B5EF4-FFF2-40B4-BE49-F238E27FC236}">
                <a16:creationId xmlns:a16="http://schemas.microsoft.com/office/drawing/2014/main" id="{A5F3BE52-9515-6A9F-5A87-F57EFD04B2C9}"/>
              </a:ext>
            </a:extLst>
          </p:cNvPr>
          <p:cNvSpPr/>
          <p:nvPr/>
        </p:nvSpPr>
        <p:spPr>
          <a:xfrm>
            <a:off x="7931130" y="4285592"/>
            <a:ext cx="1480807" cy="862201"/>
          </a:xfrm>
          <a:prstGeom prst="accentBorderCallout1">
            <a:avLst>
              <a:gd name="adj1" fmla="val 32587"/>
              <a:gd name="adj2" fmla="val -6197"/>
              <a:gd name="adj3" fmla="val 101775"/>
              <a:gd name="adj4" fmla="val -8374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zh-TW" altLang="en-US" b="1" dirty="0">
                <a:solidFill>
                  <a:schemeClr val="tx1"/>
                </a:solidFill>
                <a:latin typeface="微軟正黑體" panose="020B0604030504040204" pitchFamily="34" charset="-120"/>
                <a:ea typeface="微軟正黑體" panose="020B0604030504040204" pitchFamily="34" charset="-120"/>
              </a:rPr>
              <a:t>觀看計畫案件狀態頁面</a:t>
            </a:r>
          </a:p>
        </p:txBody>
      </p:sp>
      <p:cxnSp>
        <p:nvCxnSpPr>
          <p:cNvPr id="28" name="直線接點 27">
            <a:extLst>
              <a:ext uri="{FF2B5EF4-FFF2-40B4-BE49-F238E27FC236}">
                <a16:creationId xmlns:a16="http://schemas.microsoft.com/office/drawing/2014/main" id="{F12982B2-3D8A-7D66-2DB7-A343329196AE}"/>
              </a:ext>
            </a:extLst>
          </p:cNvPr>
          <p:cNvCxnSpPr>
            <a:cxnSpLocks/>
          </p:cNvCxnSpPr>
          <p:nvPr/>
        </p:nvCxnSpPr>
        <p:spPr>
          <a:xfrm>
            <a:off x="9480803" y="4509121"/>
            <a:ext cx="843411" cy="638672"/>
          </a:xfrm>
          <a:prstGeom prst="line">
            <a:avLst/>
          </a:prstGeom>
        </p:spPr>
        <p:style>
          <a:lnRef idx="1">
            <a:schemeClr val="accent6"/>
          </a:lnRef>
          <a:fillRef idx="0">
            <a:schemeClr val="accent6"/>
          </a:fillRef>
          <a:effectRef idx="0">
            <a:schemeClr val="accent6"/>
          </a:effectRef>
          <a:fontRef idx="minor">
            <a:schemeClr val="tx1"/>
          </a:fontRef>
        </p:style>
      </p:cxnSp>
      <p:sp>
        <p:nvSpPr>
          <p:cNvPr id="13" name="矩形 12">
            <a:extLst>
              <a:ext uri="{FF2B5EF4-FFF2-40B4-BE49-F238E27FC236}">
                <a16:creationId xmlns:a16="http://schemas.microsoft.com/office/drawing/2014/main" id="{14CAF832-0249-4415-B376-20E288A95C9F}"/>
              </a:ext>
            </a:extLst>
          </p:cNvPr>
          <p:cNvSpPr/>
          <p:nvPr/>
        </p:nvSpPr>
        <p:spPr>
          <a:xfrm>
            <a:off x="2262900" y="3256760"/>
            <a:ext cx="756747" cy="3444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90428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BB600E5-F4CE-03FB-645D-21FC05ED87FD}"/>
              </a:ext>
            </a:extLst>
          </p:cNvPr>
          <p:cNvSpPr>
            <a:spLocks noGrp="1"/>
          </p:cNvSpPr>
          <p:nvPr>
            <p:ph type="ctrTitle"/>
          </p:nvPr>
        </p:nvSpPr>
        <p:spPr/>
        <p:txBody>
          <a:bodyPr/>
          <a:lstStyle/>
          <a:p>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5.4 </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查看案件狀態頁面</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endPar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文字版面配置區 2">
            <a:extLst>
              <a:ext uri="{FF2B5EF4-FFF2-40B4-BE49-F238E27FC236}">
                <a16:creationId xmlns:a16="http://schemas.microsoft.com/office/drawing/2014/main" id="{DE7E59D5-E956-3648-4841-387673583292}"/>
              </a:ext>
            </a:extLst>
          </p:cNvPr>
          <p:cNvSpPr>
            <a:spLocks noGrp="1"/>
          </p:cNvSpPr>
          <p:nvPr>
            <p:ph type="body" idx="1"/>
          </p:nvPr>
        </p:nvSpPr>
        <p:spPr/>
        <p:txBody>
          <a:bodyPr/>
          <a:lstStyle/>
          <a:p>
            <a:r>
              <a:rPr lang="zh-TW" altLang="en-US" dirty="0"/>
              <a:t>案件「狀態」頁面呈現此計畫所有申請案件之審查進度。</a:t>
            </a:r>
          </a:p>
        </p:txBody>
      </p:sp>
      <p:pic>
        <p:nvPicPr>
          <p:cNvPr id="6" name="內容版面配置區 5">
            <a:extLst>
              <a:ext uri="{FF2B5EF4-FFF2-40B4-BE49-F238E27FC236}">
                <a16:creationId xmlns:a16="http://schemas.microsoft.com/office/drawing/2014/main" id="{295DF429-6119-8F3F-6857-F0E6104566B4}"/>
              </a:ext>
            </a:extLst>
          </p:cNvPr>
          <p:cNvPicPr>
            <a:picLocks noGrp="1" noChangeAspect="1"/>
          </p:cNvPicPr>
          <p:nvPr>
            <p:ph sz="half" idx="2"/>
          </p:nvPr>
        </p:nvPicPr>
        <p:blipFill>
          <a:blip r:embed="rId2"/>
          <a:stretch>
            <a:fillRect/>
          </a:stretch>
        </p:blipFill>
        <p:spPr>
          <a:xfrm>
            <a:off x="1835865" y="2367515"/>
            <a:ext cx="10059987" cy="3862869"/>
          </a:xfrm>
        </p:spPr>
      </p:pic>
      <p:sp>
        <p:nvSpPr>
          <p:cNvPr id="5" name="矩形 4">
            <a:extLst>
              <a:ext uri="{FF2B5EF4-FFF2-40B4-BE49-F238E27FC236}">
                <a16:creationId xmlns:a16="http://schemas.microsoft.com/office/drawing/2014/main" id="{1803EA6D-9AFB-444F-85C6-FD2F4ABAF5CC}"/>
              </a:ext>
            </a:extLst>
          </p:cNvPr>
          <p:cNvSpPr/>
          <p:nvPr/>
        </p:nvSpPr>
        <p:spPr>
          <a:xfrm>
            <a:off x="3672096" y="5110992"/>
            <a:ext cx="1554245" cy="3616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圖說文字: 直線加上框線和強調線 6">
            <a:extLst>
              <a:ext uri="{FF2B5EF4-FFF2-40B4-BE49-F238E27FC236}">
                <a16:creationId xmlns:a16="http://schemas.microsoft.com/office/drawing/2014/main" id="{73BBD3E9-A117-427D-8C8A-C2166BB0A41A}"/>
              </a:ext>
            </a:extLst>
          </p:cNvPr>
          <p:cNvSpPr/>
          <p:nvPr/>
        </p:nvSpPr>
        <p:spPr>
          <a:xfrm>
            <a:off x="67112" y="3791824"/>
            <a:ext cx="3266113" cy="1172504"/>
          </a:xfrm>
          <a:prstGeom prst="accentBorderCallout1">
            <a:avLst>
              <a:gd name="adj1" fmla="val 35476"/>
              <a:gd name="adj2" fmla="val 104508"/>
              <a:gd name="adj3" fmla="val 120966"/>
              <a:gd name="adj4" fmla="val 10996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TW" altLang="en-US" b="1" dirty="0">
                <a:solidFill>
                  <a:schemeClr val="tx1"/>
                </a:solidFill>
                <a:latin typeface="微軟正黑體" panose="020B0604030504040204" pitchFamily="34" charset="-120"/>
                <a:ea typeface="微軟正黑體" panose="020B0604030504040204" pitchFamily="34" charset="-120"/>
              </a:rPr>
              <a:t>點選表格左側審查案件連結，可進入</a:t>
            </a:r>
            <a:r>
              <a:rPr lang="zh-TW" altLang="en-US" b="1" dirty="0">
                <a:solidFill>
                  <a:srgbClr val="FF0000"/>
                </a:solidFill>
                <a:latin typeface="微軟正黑體" panose="020B0604030504040204" pitchFamily="34" charset="-120"/>
                <a:ea typeface="微軟正黑體" panose="020B0604030504040204" pitchFamily="34" charset="-120"/>
              </a:rPr>
              <a:t>「審查作業流程」</a:t>
            </a:r>
            <a:r>
              <a:rPr lang="zh-TW" altLang="en-US" b="1" dirty="0">
                <a:solidFill>
                  <a:schemeClr val="tx1"/>
                </a:solidFill>
                <a:latin typeface="微軟正黑體" panose="020B0604030504040204" pitchFamily="34" charset="-120"/>
                <a:ea typeface="微軟正黑體" panose="020B0604030504040204" pitchFamily="34" charset="-120"/>
              </a:rPr>
              <a:t>頁面，</a:t>
            </a:r>
            <a:endParaRPr lang="en-US" altLang="zh-TW" b="1" dirty="0">
              <a:solidFill>
                <a:schemeClr val="tx1"/>
              </a:solidFill>
              <a:latin typeface="微軟正黑體" panose="020B0604030504040204" pitchFamily="34" charset="-120"/>
              <a:ea typeface="微軟正黑體" panose="020B0604030504040204" pitchFamily="34" charset="-120"/>
            </a:endParaRPr>
          </a:p>
          <a:p>
            <a:r>
              <a:rPr lang="zh-TW" altLang="en-US" b="1" dirty="0">
                <a:solidFill>
                  <a:schemeClr val="tx1"/>
                </a:solidFill>
                <a:latin typeface="微軟正黑體" panose="020B0604030504040204" pitchFamily="34" charset="-120"/>
                <a:ea typeface="微軟正黑體" panose="020B0604030504040204" pitchFamily="34" charset="-120"/>
              </a:rPr>
              <a:t>查看案件資料及回覆審查意見。</a:t>
            </a:r>
            <a:endParaRPr lang="en-US" altLang="zh-TW" b="1" dirty="0">
              <a:solidFill>
                <a:schemeClr val="tx1"/>
              </a:solidFill>
              <a:latin typeface="微軟正黑體" panose="020B0604030504040204" pitchFamily="34" charset="-120"/>
              <a:ea typeface="微軟正黑體" panose="020B0604030504040204" pitchFamily="34" charset="-120"/>
            </a:endParaRPr>
          </a:p>
        </p:txBody>
      </p:sp>
      <p:pic>
        <p:nvPicPr>
          <p:cNvPr id="8" name="圖形 7" descr="游標 以實心填滿">
            <a:extLst>
              <a:ext uri="{FF2B5EF4-FFF2-40B4-BE49-F238E27FC236}">
                <a16:creationId xmlns:a16="http://schemas.microsoft.com/office/drawing/2014/main" id="{DD65CB79-6583-4A49-BB3E-62959E40D4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50811" y="5110993"/>
            <a:ext cx="914400" cy="914400"/>
          </a:xfrm>
          <a:prstGeom prst="rect">
            <a:avLst/>
          </a:prstGeom>
        </p:spPr>
      </p:pic>
      <p:sp>
        <p:nvSpPr>
          <p:cNvPr id="9" name="矩形 8">
            <a:extLst>
              <a:ext uri="{FF2B5EF4-FFF2-40B4-BE49-F238E27FC236}">
                <a16:creationId xmlns:a16="http://schemas.microsoft.com/office/drawing/2014/main" id="{3A5ED609-A306-49F5-8F70-732558D7BA0C}"/>
              </a:ext>
            </a:extLst>
          </p:cNvPr>
          <p:cNvSpPr/>
          <p:nvPr/>
        </p:nvSpPr>
        <p:spPr>
          <a:xfrm>
            <a:off x="3672095" y="2292090"/>
            <a:ext cx="2359589" cy="4196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12653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vert="horz" lIns="0" tIns="0" rIns="0" bIns="0" rtlCol="0" anchor="ctr">
            <a:normAutofit/>
          </a:bodyPr>
          <a:lstStyle/>
          <a:p>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5.5 </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審查階段說明</a:t>
            </a:r>
          </a:p>
        </p:txBody>
      </p:sp>
      <p:sp>
        <p:nvSpPr>
          <p:cNvPr id="12" name="矩形 11"/>
          <p:cNvSpPr/>
          <p:nvPr/>
        </p:nvSpPr>
        <p:spPr>
          <a:xfrm>
            <a:off x="8949649" y="5877272"/>
            <a:ext cx="1753488" cy="54412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10" name="群組 9">
            <a:extLst>
              <a:ext uri="{FF2B5EF4-FFF2-40B4-BE49-F238E27FC236}">
                <a16:creationId xmlns:a16="http://schemas.microsoft.com/office/drawing/2014/main" id="{5B46E68D-1EA3-47D4-90EF-9F9C427E9FD4}"/>
              </a:ext>
            </a:extLst>
          </p:cNvPr>
          <p:cNvGrpSpPr/>
          <p:nvPr/>
        </p:nvGrpSpPr>
        <p:grpSpPr>
          <a:xfrm>
            <a:off x="1965141" y="2405230"/>
            <a:ext cx="9990428" cy="4181141"/>
            <a:chOff x="1674580" y="2499236"/>
            <a:chExt cx="9990428" cy="4181141"/>
          </a:xfrm>
        </p:grpSpPr>
        <p:graphicFrame>
          <p:nvGraphicFramePr>
            <p:cNvPr id="11" name="資料圖表 10"/>
            <p:cNvGraphicFramePr/>
            <p:nvPr>
              <p:extLst>
                <p:ext uri="{D42A27DB-BD31-4B8C-83A1-F6EECF244321}">
                  <p14:modId xmlns:p14="http://schemas.microsoft.com/office/powerpoint/2010/main" val="2223495390"/>
                </p:ext>
              </p:extLst>
            </p:nvPr>
          </p:nvGraphicFramePr>
          <p:xfrm>
            <a:off x="1674580" y="2499236"/>
            <a:ext cx="8892480" cy="4181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矩形 7"/>
            <p:cNvSpPr/>
            <p:nvPr/>
          </p:nvSpPr>
          <p:spPr>
            <a:xfrm>
              <a:off x="8411067" y="5749818"/>
              <a:ext cx="3253941" cy="79903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marL="228600" lvl="1" indent="-228600" defTabSz="889000">
                <a:lnSpc>
                  <a:spcPct val="75000"/>
                </a:lnSpc>
                <a:spcBef>
                  <a:spcPct val="0"/>
                </a:spcBef>
                <a:spcAft>
                  <a:spcPct val="15000"/>
                </a:spcAft>
                <a:buChar char="••"/>
              </a:pPr>
              <a:r>
                <a:rPr lang="zh-TW" altLang="en-US" sz="2000" dirty="0">
                  <a:latin typeface="微軟正黑體" panose="020B0604030504040204" pitchFamily="34" charset="-120"/>
                  <a:ea typeface="微軟正黑體" panose="020B0604030504040204" pitchFamily="34" charset="-120"/>
                  <a:cs typeface="BiauKai"/>
                </a:rPr>
                <a:t>系統</a:t>
              </a:r>
              <a:r>
                <a:rPr lang="zh-TW" altLang="en-US" sz="2000" dirty="0">
                  <a:solidFill>
                    <a:schemeClr val="tx1"/>
                  </a:solidFill>
                  <a:latin typeface="微軟正黑體" panose="020B0604030504040204" pitchFamily="34" charset="-120"/>
                  <a:ea typeface="微軟正黑體" panose="020B0604030504040204" pitchFamily="34" charset="-120"/>
                  <a:cs typeface="BiauKai"/>
                </a:rPr>
                <a:t>鎖定</a:t>
              </a:r>
              <a:r>
                <a:rPr lang="zh-TW" altLang="en-US" sz="2000" dirty="0">
                  <a:latin typeface="微軟正黑體" panose="020B0604030504040204" pitchFamily="34" charset="-120"/>
                  <a:ea typeface="微軟正黑體" panose="020B0604030504040204" pitchFamily="34" charset="-120"/>
                  <a:cs typeface="BiauKai"/>
                </a:rPr>
                <a:t>此審查項目資訊。</a:t>
              </a:r>
            </a:p>
          </p:txBody>
        </p:sp>
      </p:grpSp>
      <p:pic>
        <p:nvPicPr>
          <p:cNvPr id="6" name="圖片 5">
            <a:extLst>
              <a:ext uri="{FF2B5EF4-FFF2-40B4-BE49-F238E27FC236}">
                <a16:creationId xmlns:a16="http://schemas.microsoft.com/office/drawing/2014/main" id="{38036899-723E-436F-8E53-F409E57991B5}"/>
              </a:ext>
            </a:extLst>
          </p:cNvPr>
          <p:cNvPicPr>
            <a:picLocks noChangeAspect="1"/>
          </p:cNvPicPr>
          <p:nvPr/>
        </p:nvPicPr>
        <p:blipFill rotWithShape="1">
          <a:blip r:embed="rId8"/>
          <a:srcRect l="16451"/>
          <a:stretch/>
        </p:blipFill>
        <p:spPr>
          <a:xfrm>
            <a:off x="461473" y="741825"/>
            <a:ext cx="8419566" cy="1590675"/>
          </a:xfrm>
          <a:prstGeom prst="rect">
            <a:avLst/>
          </a:prstGeom>
        </p:spPr>
      </p:pic>
      <p:sp>
        <p:nvSpPr>
          <p:cNvPr id="13" name="矩形 12">
            <a:extLst>
              <a:ext uri="{FF2B5EF4-FFF2-40B4-BE49-F238E27FC236}">
                <a16:creationId xmlns:a16="http://schemas.microsoft.com/office/drawing/2014/main" id="{FE30DDB6-5C7A-48D6-8042-AC60B7049AC4}"/>
              </a:ext>
            </a:extLst>
          </p:cNvPr>
          <p:cNvSpPr/>
          <p:nvPr/>
        </p:nvSpPr>
        <p:spPr>
          <a:xfrm>
            <a:off x="2093527" y="1655824"/>
            <a:ext cx="6732000" cy="576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55748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22F3FABC-773D-4AD0-8899-182C8C145DC9}"/>
              </a:ext>
            </a:extLst>
          </p:cNvPr>
          <p:cNvPicPr>
            <a:picLocks noChangeAspect="1"/>
          </p:cNvPicPr>
          <p:nvPr/>
        </p:nvPicPr>
        <p:blipFill rotWithShape="1">
          <a:blip r:embed="rId3"/>
          <a:srcRect t="2335"/>
          <a:stretch/>
        </p:blipFill>
        <p:spPr>
          <a:xfrm>
            <a:off x="21568" y="1280533"/>
            <a:ext cx="9953625" cy="4837345"/>
          </a:xfrm>
          <a:prstGeom prst="rect">
            <a:avLst/>
          </a:prstGeom>
        </p:spPr>
      </p:pic>
      <p:pic>
        <p:nvPicPr>
          <p:cNvPr id="11" name="內容版面配置區 10">
            <a:extLst>
              <a:ext uri="{FF2B5EF4-FFF2-40B4-BE49-F238E27FC236}">
                <a16:creationId xmlns:a16="http://schemas.microsoft.com/office/drawing/2014/main" id="{D697B74B-A1B0-DB81-0861-E65B66A269BE}"/>
              </a:ext>
            </a:extLst>
          </p:cNvPr>
          <p:cNvPicPr>
            <a:picLocks noGrp="1" noChangeAspect="1"/>
          </p:cNvPicPr>
          <p:nvPr>
            <p:ph sz="half" idx="2"/>
          </p:nvPr>
        </p:nvPicPr>
        <p:blipFill rotWithShape="1">
          <a:blip r:embed="rId4"/>
          <a:srcRect b="26750"/>
          <a:stretch/>
        </p:blipFill>
        <p:spPr>
          <a:xfrm>
            <a:off x="2559090" y="2967764"/>
            <a:ext cx="8712000" cy="37711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2643" name="標題 1"/>
          <p:cNvSpPr>
            <a:spLocks noGrp="1"/>
          </p:cNvSpPr>
          <p:nvPr>
            <p:ph type="ctrTitle"/>
          </p:nvPr>
        </p:nvSpPr>
        <p:spPr>
          <a:xfrm>
            <a:off x="531740" y="146861"/>
            <a:ext cx="11660259" cy="509506"/>
          </a:xfrm>
        </p:spPr>
        <p:txBody>
          <a:bodyPr>
            <a:normAutofit/>
          </a:bodyPr>
          <a:lstStyle/>
          <a:p>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5.6 </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查看待審案件申請書</a:t>
            </a:r>
          </a:p>
        </p:txBody>
      </p:sp>
      <p:sp>
        <p:nvSpPr>
          <p:cNvPr id="8" name="文字版面配置區 7">
            <a:extLst>
              <a:ext uri="{FF2B5EF4-FFF2-40B4-BE49-F238E27FC236}">
                <a16:creationId xmlns:a16="http://schemas.microsoft.com/office/drawing/2014/main" id="{A86C8001-7AB5-BEB1-AF73-CA7432A9DF50}"/>
              </a:ext>
            </a:extLst>
          </p:cNvPr>
          <p:cNvSpPr>
            <a:spLocks noGrp="1"/>
          </p:cNvSpPr>
          <p:nvPr>
            <p:ph type="body" idx="1"/>
          </p:nvPr>
        </p:nvSpPr>
        <p:spPr>
          <a:xfrm>
            <a:off x="1054941" y="704840"/>
            <a:ext cx="10061294" cy="685522"/>
          </a:xfrm>
        </p:spPr>
        <p:txBody>
          <a:bodyPr/>
          <a:lstStyle/>
          <a:p>
            <a:r>
              <a:rPr lang="zh-TW" altLang="en-US" dirty="0"/>
              <a:t>委員</a:t>
            </a:r>
            <a:r>
              <a:rPr lang="en-US" altLang="zh-TW" dirty="0"/>
              <a:t>/</a:t>
            </a:r>
            <a:r>
              <a:rPr lang="zh-TW" altLang="en-US" dirty="0"/>
              <a:t>專家可瀏覽、下載，但不可編輯計畫申請書內容</a:t>
            </a:r>
          </a:p>
        </p:txBody>
      </p:sp>
      <p:sp>
        <p:nvSpPr>
          <p:cNvPr id="12" name="矩形 11">
            <a:extLst>
              <a:ext uri="{FF2B5EF4-FFF2-40B4-BE49-F238E27FC236}">
                <a16:creationId xmlns:a16="http://schemas.microsoft.com/office/drawing/2014/main" id="{8145026F-C928-F738-53B6-FC2EA322E618}"/>
              </a:ext>
            </a:extLst>
          </p:cNvPr>
          <p:cNvSpPr/>
          <p:nvPr/>
        </p:nvSpPr>
        <p:spPr>
          <a:xfrm>
            <a:off x="4067030" y="4459364"/>
            <a:ext cx="1528408" cy="4196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3615251F-576E-0455-D281-16BB33C3A1F1}"/>
              </a:ext>
            </a:extLst>
          </p:cNvPr>
          <p:cNvSpPr/>
          <p:nvPr/>
        </p:nvSpPr>
        <p:spPr>
          <a:xfrm>
            <a:off x="124493" y="2825944"/>
            <a:ext cx="892348" cy="3998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圖形 8" descr="游標 以實心填滿">
            <a:extLst>
              <a:ext uri="{FF2B5EF4-FFF2-40B4-BE49-F238E27FC236}">
                <a16:creationId xmlns:a16="http://schemas.microsoft.com/office/drawing/2014/main" id="{7B58A148-BB1A-4A34-AC06-AE3DE6C480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1815" y="2935773"/>
            <a:ext cx="595902" cy="595902"/>
          </a:xfrm>
          <a:prstGeom prst="rect">
            <a:avLst/>
          </a:prstGeom>
        </p:spPr>
      </p:pic>
      <p:sp>
        <p:nvSpPr>
          <p:cNvPr id="13" name="矩形 12">
            <a:extLst>
              <a:ext uri="{FF2B5EF4-FFF2-40B4-BE49-F238E27FC236}">
                <a16:creationId xmlns:a16="http://schemas.microsoft.com/office/drawing/2014/main" id="{2159ADB0-5280-40FB-AE94-7AA3F2553F0B}"/>
              </a:ext>
            </a:extLst>
          </p:cNvPr>
          <p:cNvSpPr/>
          <p:nvPr/>
        </p:nvSpPr>
        <p:spPr>
          <a:xfrm>
            <a:off x="1730713" y="2233435"/>
            <a:ext cx="3548061" cy="325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FD197F58-220B-46F3-A2A3-C49F6A4A4AB2}"/>
              </a:ext>
            </a:extLst>
          </p:cNvPr>
          <p:cNvSpPr/>
          <p:nvPr/>
        </p:nvSpPr>
        <p:spPr>
          <a:xfrm>
            <a:off x="2566037" y="4721619"/>
            <a:ext cx="876771" cy="2121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內容版面配置區 9">
            <a:extLst>
              <a:ext uri="{FF2B5EF4-FFF2-40B4-BE49-F238E27FC236}">
                <a16:creationId xmlns:a16="http://schemas.microsoft.com/office/drawing/2014/main" id="{74915C64-C245-BB63-864F-50A91DE42EAE}"/>
              </a:ext>
            </a:extLst>
          </p:cNvPr>
          <p:cNvPicPr>
            <a:picLocks noGrp="1" noChangeAspect="1"/>
          </p:cNvPicPr>
          <p:nvPr>
            <p:ph sz="half" idx="2"/>
          </p:nvPr>
        </p:nvPicPr>
        <p:blipFill>
          <a:blip r:embed="rId3"/>
          <a:stretch>
            <a:fillRect/>
          </a:stretch>
        </p:blipFill>
        <p:spPr>
          <a:xfrm>
            <a:off x="457290" y="1420024"/>
            <a:ext cx="10669707" cy="5364000"/>
          </a:xfrm>
        </p:spPr>
      </p:pic>
      <p:sp>
        <p:nvSpPr>
          <p:cNvPr id="112643" name="標題 1"/>
          <p:cNvSpPr>
            <a:spLocks noGrp="1"/>
          </p:cNvSpPr>
          <p:nvPr>
            <p:ph type="ctrTitle"/>
          </p:nvPr>
        </p:nvSpPr>
        <p:spPr>
          <a:xfrm>
            <a:off x="531740" y="146861"/>
            <a:ext cx="11660259" cy="509506"/>
          </a:xfrm>
        </p:spPr>
        <p:txBody>
          <a:bodyPr>
            <a:normAutofit/>
          </a:bodyPr>
          <a:lstStyle/>
          <a:p>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5.7 </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查看待審案件送審文件</a:t>
            </a:r>
          </a:p>
        </p:txBody>
      </p:sp>
      <p:sp>
        <p:nvSpPr>
          <p:cNvPr id="3" name="文字版面配置區 2">
            <a:extLst>
              <a:ext uri="{FF2B5EF4-FFF2-40B4-BE49-F238E27FC236}">
                <a16:creationId xmlns:a16="http://schemas.microsoft.com/office/drawing/2014/main" id="{E35AA05C-8E07-7894-AA35-F18613EF9703}"/>
              </a:ext>
            </a:extLst>
          </p:cNvPr>
          <p:cNvSpPr>
            <a:spLocks noGrp="1"/>
          </p:cNvSpPr>
          <p:nvPr>
            <p:ph type="body" idx="1"/>
          </p:nvPr>
        </p:nvSpPr>
        <p:spPr>
          <a:xfrm>
            <a:off x="1054941" y="736736"/>
            <a:ext cx="10061294" cy="685522"/>
          </a:xfrm>
        </p:spPr>
        <p:txBody>
          <a:bodyPr/>
          <a:lstStyle/>
          <a:p>
            <a:r>
              <a:rPr lang="zh-TW" altLang="en-US" dirty="0"/>
              <a:t>委員</a:t>
            </a:r>
            <a:r>
              <a:rPr lang="en-US" altLang="zh-TW" dirty="0"/>
              <a:t>/</a:t>
            </a:r>
            <a:r>
              <a:rPr lang="zh-TW" altLang="en-US" dirty="0"/>
              <a:t>專家可下載，但不可編輯、刪除計畫送審文件</a:t>
            </a:r>
          </a:p>
        </p:txBody>
      </p:sp>
      <p:sp>
        <p:nvSpPr>
          <p:cNvPr id="11" name="矩形 10">
            <a:extLst>
              <a:ext uri="{FF2B5EF4-FFF2-40B4-BE49-F238E27FC236}">
                <a16:creationId xmlns:a16="http://schemas.microsoft.com/office/drawing/2014/main" id="{65B9244D-07EE-4045-DDC3-5E7C87DE8EE8}"/>
              </a:ext>
            </a:extLst>
          </p:cNvPr>
          <p:cNvSpPr/>
          <p:nvPr/>
        </p:nvSpPr>
        <p:spPr>
          <a:xfrm>
            <a:off x="549811" y="3744478"/>
            <a:ext cx="1120405" cy="3052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69532BE5-466A-7DA9-5F54-9B0759B6686F}"/>
              </a:ext>
            </a:extLst>
          </p:cNvPr>
          <p:cNvSpPr/>
          <p:nvPr/>
        </p:nvSpPr>
        <p:spPr>
          <a:xfrm>
            <a:off x="4108838" y="5066590"/>
            <a:ext cx="972000" cy="3052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a:extLst>
              <a:ext uri="{FF2B5EF4-FFF2-40B4-BE49-F238E27FC236}">
                <a16:creationId xmlns:a16="http://schemas.microsoft.com/office/drawing/2014/main" id="{CBCEF6AA-E551-5D5B-56C4-B72C354FBB44}"/>
              </a:ext>
            </a:extLst>
          </p:cNvPr>
          <p:cNvSpPr/>
          <p:nvPr/>
        </p:nvSpPr>
        <p:spPr>
          <a:xfrm>
            <a:off x="2453702" y="3677138"/>
            <a:ext cx="1074259" cy="3052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a:extLst>
              <a:ext uri="{FF2B5EF4-FFF2-40B4-BE49-F238E27FC236}">
                <a16:creationId xmlns:a16="http://schemas.microsoft.com/office/drawing/2014/main" id="{3DDDE227-3050-BDDD-39EE-4DC849D74748}"/>
              </a:ext>
            </a:extLst>
          </p:cNvPr>
          <p:cNvSpPr/>
          <p:nvPr/>
        </p:nvSpPr>
        <p:spPr>
          <a:xfrm>
            <a:off x="2453702" y="5050282"/>
            <a:ext cx="608476" cy="3052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a:extLst>
              <a:ext uri="{FF2B5EF4-FFF2-40B4-BE49-F238E27FC236}">
                <a16:creationId xmlns:a16="http://schemas.microsoft.com/office/drawing/2014/main" id="{BF1EB4E1-A591-F168-F94A-9BDA9DBB8AB4}"/>
              </a:ext>
            </a:extLst>
          </p:cNvPr>
          <p:cNvSpPr/>
          <p:nvPr/>
        </p:nvSpPr>
        <p:spPr>
          <a:xfrm>
            <a:off x="3118768" y="5050282"/>
            <a:ext cx="283649" cy="3052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圖說文字: 直線加上框線和強調線 22">
            <a:extLst>
              <a:ext uri="{FF2B5EF4-FFF2-40B4-BE49-F238E27FC236}">
                <a16:creationId xmlns:a16="http://schemas.microsoft.com/office/drawing/2014/main" id="{EF531E9F-70DF-B836-2FB5-D52491AF7D9D}"/>
              </a:ext>
            </a:extLst>
          </p:cNvPr>
          <p:cNvSpPr/>
          <p:nvPr/>
        </p:nvSpPr>
        <p:spPr>
          <a:xfrm>
            <a:off x="5314121" y="3460191"/>
            <a:ext cx="2646878" cy="461882"/>
          </a:xfrm>
          <a:prstGeom prst="accentBorderCallout1">
            <a:avLst>
              <a:gd name="adj1" fmla="val 32587"/>
              <a:gd name="adj2" fmla="val -6197"/>
              <a:gd name="adj3" fmla="val 85744"/>
              <a:gd name="adj4" fmla="val -67673"/>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zh-TW" altLang="en-US" b="1" dirty="0">
                <a:solidFill>
                  <a:schemeClr val="tx1"/>
                </a:solidFill>
                <a:latin typeface="微軟正黑體" panose="020B0604030504040204" pitchFamily="34" charset="-120"/>
                <a:ea typeface="微軟正黑體" panose="020B0604030504040204" pitchFamily="34" charset="-120"/>
              </a:rPr>
              <a:t>全部下載為一個壓縮檔。</a:t>
            </a:r>
          </a:p>
        </p:txBody>
      </p:sp>
      <p:sp>
        <p:nvSpPr>
          <p:cNvPr id="24" name="圖說文字: 直線加上框線和強調線 23">
            <a:extLst>
              <a:ext uri="{FF2B5EF4-FFF2-40B4-BE49-F238E27FC236}">
                <a16:creationId xmlns:a16="http://schemas.microsoft.com/office/drawing/2014/main" id="{5F80920A-B406-4CB5-CB6E-9ABB26381C33}"/>
              </a:ext>
            </a:extLst>
          </p:cNvPr>
          <p:cNvSpPr/>
          <p:nvPr/>
        </p:nvSpPr>
        <p:spPr>
          <a:xfrm>
            <a:off x="4840525" y="4202478"/>
            <a:ext cx="3410340" cy="461882"/>
          </a:xfrm>
          <a:prstGeom prst="accentBorderCallout1">
            <a:avLst>
              <a:gd name="adj1" fmla="val 32587"/>
              <a:gd name="adj2" fmla="val -6197"/>
              <a:gd name="adj3" fmla="val 175934"/>
              <a:gd name="adj4" fmla="val -4568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zh-TW" altLang="en-US" b="1" dirty="0">
                <a:solidFill>
                  <a:schemeClr val="tx1"/>
                </a:solidFill>
                <a:latin typeface="微軟正黑體" panose="020B0604030504040204" pitchFamily="34" charset="-120"/>
                <a:ea typeface="微軟正黑體" panose="020B0604030504040204" pitchFamily="34" charset="-120"/>
              </a:rPr>
              <a:t>點選此圖示可下載單一檔案。</a:t>
            </a:r>
          </a:p>
        </p:txBody>
      </p:sp>
      <p:sp>
        <p:nvSpPr>
          <p:cNvPr id="25" name="圖說文字: 直線加上框線和強調線 24">
            <a:extLst>
              <a:ext uri="{FF2B5EF4-FFF2-40B4-BE49-F238E27FC236}">
                <a16:creationId xmlns:a16="http://schemas.microsoft.com/office/drawing/2014/main" id="{8AF15BED-B18D-C280-0826-33AFBE3C8A97}"/>
              </a:ext>
            </a:extLst>
          </p:cNvPr>
          <p:cNvSpPr/>
          <p:nvPr/>
        </p:nvSpPr>
        <p:spPr>
          <a:xfrm>
            <a:off x="4126788" y="5624045"/>
            <a:ext cx="3938424" cy="862201"/>
          </a:xfrm>
          <a:prstGeom prst="accentBorderCallout1">
            <a:avLst>
              <a:gd name="adj1" fmla="val 32587"/>
              <a:gd name="adj2" fmla="val -6197"/>
              <a:gd name="adj3" fmla="val -26475"/>
              <a:gd name="adj4" fmla="val -35348"/>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buFont typeface="Arial" panose="020B0604020202020204" pitchFamily="34" charset="0"/>
              <a:buChar char="•"/>
              <a:defRPr/>
            </a:pPr>
            <a:r>
              <a:rPr lang="zh-TW" altLang="en-US" b="1" dirty="0">
                <a:solidFill>
                  <a:schemeClr val="tx1"/>
                </a:solidFill>
                <a:latin typeface="微軟正黑體" panose="020B0604030504040204" pitchFamily="34" charset="-120"/>
                <a:ea typeface="微軟正黑體" panose="020B0604030504040204" pitchFamily="34" charset="-120"/>
              </a:rPr>
              <a:t>被勾選的檔案為此項目最新版本。</a:t>
            </a:r>
            <a:endParaRPr lang="en-US" altLang="zh-TW" b="1" dirty="0">
              <a:solidFill>
                <a:schemeClr val="tx1"/>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defRPr/>
            </a:pPr>
            <a:r>
              <a:rPr lang="zh-TW" altLang="en-US" b="1" dirty="0">
                <a:solidFill>
                  <a:schemeClr val="tx1"/>
                </a:solidFill>
                <a:latin typeface="微軟正黑體" panose="020B0604030504040204" pitchFamily="34" charset="-120"/>
                <a:ea typeface="微軟正黑體" panose="020B0604030504040204" pitchFamily="34" charset="-120"/>
              </a:rPr>
              <a:t>若全無勾選，則請審查所有文件。</a:t>
            </a:r>
          </a:p>
        </p:txBody>
      </p:sp>
      <p:pic>
        <p:nvPicPr>
          <p:cNvPr id="13" name="圖形 12" descr="游標 以實心填滿">
            <a:extLst>
              <a:ext uri="{FF2B5EF4-FFF2-40B4-BE49-F238E27FC236}">
                <a16:creationId xmlns:a16="http://schemas.microsoft.com/office/drawing/2014/main" id="{7FE5F54F-8128-4FA4-ACF4-200831904D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64786" y="3849310"/>
            <a:ext cx="595902" cy="595902"/>
          </a:xfrm>
          <a:prstGeom prst="rect">
            <a:avLst/>
          </a:prstGeom>
        </p:spPr>
      </p:pic>
    </p:spTree>
    <p:extLst>
      <p:ext uri="{BB962C8B-B14F-4D97-AF65-F5344CB8AC3E}">
        <p14:creationId xmlns:p14="http://schemas.microsoft.com/office/powerpoint/2010/main" val="190852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內容版面配置區 9">
            <a:extLst>
              <a:ext uri="{FF2B5EF4-FFF2-40B4-BE49-F238E27FC236}">
                <a16:creationId xmlns:a16="http://schemas.microsoft.com/office/drawing/2014/main" id="{1DF1154B-2259-35F4-DC08-FFFDED4DF32F}"/>
              </a:ext>
            </a:extLst>
          </p:cNvPr>
          <p:cNvPicPr>
            <a:picLocks noChangeAspect="1"/>
          </p:cNvPicPr>
          <p:nvPr/>
        </p:nvPicPr>
        <p:blipFill rotWithShape="1">
          <a:blip r:embed="rId3"/>
          <a:srcRect l="17226" t="40825"/>
          <a:stretch/>
        </p:blipFill>
        <p:spPr>
          <a:xfrm>
            <a:off x="243280" y="1321216"/>
            <a:ext cx="8031028" cy="3144173"/>
          </a:xfrm>
          <a:prstGeom prst="rect">
            <a:avLst/>
          </a:prstGeom>
        </p:spPr>
      </p:pic>
      <p:sp>
        <p:nvSpPr>
          <p:cNvPr id="56325" name="Rectangle 4"/>
          <p:cNvSpPr>
            <a:spLocks noGrp="1" noChangeArrowheads="1"/>
          </p:cNvSpPr>
          <p:nvPr>
            <p:ph type="ctrTitle"/>
          </p:nvPr>
        </p:nvSpPr>
        <p:spPr>
          <a:xfrm>
            <a:off x="531740" y="146861"/>
            <a:ext cx="11660259" cy="509506"/>
          </a:xfrm>
        </p:spPr>
        <p:txBody>
          <a:bodyPr>
            <a:noAutofit/>
          </a:bodyPr>
          <a:lstStyle/>
          <a:p>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5.8 </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進入填寫審查意見頁面</a:t>
            </a:r>
          </a:p>
        </p:txBody>
      </p:sp>
      <p:sp>
        <p:nvSpPr>
          <p:cNvPr id="15" name="矩形 14">
            <a:extLst>
              <a:ext uri="{FF2B5EF4-FFF2-40B4-BE49-F238E27FC236}">
                <a16:creationId xmlns:a16="http://schemas.microsoft.com/office/drawing/2014/main" id="{1AC83906-BA58-4ADE-A2B9-21AEA05D5977}"/>
              </a:ext>
            </a:extLst>
          </p:cNvPr>
          <p:cNvSpPr/>
          <p:nvPr/>
        </p:nvSpPr>
        <p:spPr>
          <a:xfrm>
            <a:off x="313091" y="1321216"/>
            <a:ext cx="668421" cy="3444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637DE193-52AF-4D05-B6E6-6EC94E1F8B9E}"/>
              </a:ext>
            </a:extLst>
          </p:cNvPr>
          <p:cNvSpPr/>
          <p:nvPr/>
        </p:nvSpPr>
        <p:spPr>
          <a:xfrm>
            <a:off x="332288" y="3145868"/>
            <a:ext cx="668421" cy="25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圖說文字: 直線加上框線和強調線 19">
            <a:extLst>
              <a:ext uri="{FF2B5EF4-FFF2-40B4-BE49-F238E27FC236}">
                <a16:creationId xmlns:a16="http://schemas.microsoft.com/office/drawing/2014/main" id="{010545EA-FED3-42C2-9590-C7027861DD19}"/>
              </a:ext>
            </a:extLst>
          </p:cNvPr>
          <p:cNvSpPr/>
          <p:nvPr/>
        </p:nvSpPr>
        <p:spPr>
          <a:xfrm>
            <a:off x="2309422" y="2379701"/>
            <a:ext cx="3906820" cy="595131"/>
          </a:xfrm>
          <a:prstGeom prst="accentBorderCallout1">
            <a:avLst>
              <a:gd name="adj1" fmla="val 32587"/>
              <a:gd name="adj2" fmla="val -6197"/>
              <a:gd name="adj3" fmla="val 151165"/>
              <a:gd name="adj4" fmla="val -3322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defRPr/>
            </a:pPr>
            <a:r>
              <a:rPr lang="en-US" altLang="zh-TW" b="1" dirty="0">
                <a:solidFill>
                  <a:schemeClr val="tx1"/>
                </a:solidFill>
                <a:latin typeface="微軟正黑體" panose="020B0604030504040204" pitchFamily="34" charset="-120"/>
                <a:ea typeface="微軟正黑體" panose="020B0604030504040204" pitchFamily="34" charset="-120"/>
              </a:rPr>
              <a:t>1</a:t>
            </a:r>
            <a:r>
              <a:rPr lang="zh-TW" altLang="en-US" b="1" dirty="0">
                <a:solidFill>
                  <a:schemeClr val="tx1"/>
                </a:solidFill>
                <a:latin typeface="微軟正黑體" panose="020B0604030504040204" pitchFamily="34" charset="-120"/>
                <a:ea typeface="微軟正黑體" panose="020B0604030504040204" pitchFamily="34" charset="-120"/>
              </a:rPr>
              <a:t>）於首頁 </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審查待辦</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案件列表，</a:t>
            </a:r>
            <a:endParaRPr lang="en-US" altLang="zh-TW" b="1" dirty="0">
              <a:solidFill>
                <a:schemeClr val="tx1"/>
              </a:solidFill>
              <a:latin typeface="微軟正黑體" panose="020B0604030504040204" pitchFamily="34" charset="-120"/>
              <a:ea typeface="微軟正黑體" panose="020B0604030504040204" pitchFamily="34" charset="-120"/>
            </a:endParaRPr>
          </a:p>
          <a:p>
            <a:pPr>
              <a:defRPr/>
            </a:pPr>
            <a:r>
              <a:rPr lang="zh-TW" altLang="en-US" b="1" dirty="0">
                <a:solidFill>
                  <a:schemeClr val="tx1"/>
                </a:solidFill>
                <a:latin typeface="微軟正黑體" panose="020B0604030504040204" pitchFamily="34" charset="-120"/>
                <a:ea typeface="微軟正黑體" panose="020B0604030504040204" pitchFamily="34" charset="-120"/>
              </a:rPr>
              <a:t>      點選</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初審</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圖示進入。</a:t>
            </a:r>
          </a:p>
        </p:txBody>
      </p:sp>
      <p:pic>
        <p:nvPicPr>
          <p:cNvPr id="9" name="內容版面配置區 8">
            <a:extLst>
              <a:ext uri="{FF2B5EF4-FFF2-40B4-BE49-F238E27FC236}">
                <a16:creationId xmlns:a16="http://schemas.microsoft.com/office/drawing/2014/main" id="{10867116-D760-4117-AEAF-C30F41BCA7DD}"/>
              </a:ext>
            </a:extLst>
          </p:cNvPr>
          <p:cNvPicPr>
            <a:picLocks noGrp="1" noChangeAspect="1"/>
          </p:cNvPicPr>
          <p:nvPr>
            <p:ph sz="half" idx="2"/>
          </p:nvPr>
        </p:nvPicPr>
        <p:blipFill rotWithShape="1">
          <a:blip r:embed="rId4"/>
          <a:srcRect t="21778" r="8299"/>
          <a:stretch/>
        </p:blipFill>
        <p:spPr>
          <a:xfrm>
            <a:off x="2875545" y="3638288"/>
            <a:ext cx="8321539" cy="3144173"/>
          </a:xfrm>
        </p:spPr>
      </p:pic>
      <p:sp>
        <p:nvSpPr>
          <p:cNvPr id="21" name="矩形 20">
            <a:extLst>
              <a:ext uri="{FF2B5EF4-FFF2-40B4-BE49-F238E27FC236}">
                <a16:creationId xmlns:a16="http://schemas.microsoft.com/office/drawing/2014/main" id="{2FEC0620-F968-4E30-86B1-96F67F288F9B}"/>
              </a:ext>
            </a:extLst>
          </p:cNvPr>
          <p:cNvSpPr/>
          <p:nvPr/>
        </p:nvSpPr>
        <p:spPr>
          <a:xfrm>
            <a:off x="2973698" y="5454215"/>
            <a:ext cx="668421" cy="2047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a:extLst>
              <a:ext uri="{FF2B5EF4-FFF2-40B4-BE49-F238E27FC236}">
                <a16:creationId xmlns:a16="http://schemas.microsoft.com/office/drawing/2014/main" id="{D0A1FACA-F455-42CC-AC30-BCDF1AC701FE}"/>
              </a:ext>
            </a:extLst>
          </p:cNvPr>
          <p:cNvSpPr/>
          <p:nvPr/>
        </p:nvSpPr>
        <p:spPr>
          <a:xfrm>
            <a:off x="4221873" y="3717985"/>
            <a:ext cx="2756894" cy="2292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圖說文字: 直線加上框線和強調線 22">
            <a:extLst>
              <a:ext uri="{FF2B5EF4-FFF2-40B4-BE49-F238E27FC236}">
                <a16:creationId xmlns:a16="http://schemas.microsoft.com/office/drawing/2014/main" id="{21CBE868-AE99-40F7-B1E0-08FAA2B55B67}"/>
              </a:ext>
            </a:extLst>
          </p:cNvPr>
          <p:cNvSpPr/>
          <p:nvPr/>
        </p:nvSpPr>
        <p:spPr>
          <a:xfrm>
            <a:off x="4931652" y="4696773"/>
            <a:ext cx="3906820" cy="595131"/>
          </a:xfrm>
          <a:prstGeom prst="accentBorderCallout1">
            <a:avLst>
              <a:gd name="adj1" fmla="val 32587"/>
              <a:gd name="adj2" fmla="val -6197"/>
              <a:gd name="adj3" fmla="val 151165"/>
              <a:gd name="adj4" fmla="val -3322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defRPr/>
            </a:pPr>
            <a:r>
              <a:rPr lang="en-US" altLang="zh-TW" b="1" dirty="0">
                <a:solidFill>
                  <a:schemeClr val="tx1"/>
                </a:solidFill>
                <a:latin typeface="微軟正黑體" panose="020B0604030504040204" pitchFamily="34" charset="-120"/>
                <a:ea typeface="微軟正黑體" panose="020B0604030504040204" pitchFamily="34" charset="-120"/>
              </a:rPr>
              <a:t>2</a:t>
            </a:r>
            <a:r>
              <a:rPr lang="zh-TW" altLang="en-US" b="1" dirty="0">
                <a:solidFill>
                  <a:schemeClr val="tx1"/>
                </a:solidFill>
                <a:latin typeface="微軟正黑體" panose="020B0604030504040204" pitchFamily="34" charset="-120"/>
                <a:ea typeface="微軟正黑體" panose="020B0604030504040204" pitchFamily="34" charset="-120"/>
              </a:rPr>
              <a:t>）於審查案左側”審查流程選單”</a:t>
            </a:r>
            <a:endParaRPr lang="en-US" altLang="zh-TW" b="1" dirty="0">
              <a:solidFill>
                <a:schemeClr val="tx1"/>
              </a:solidFill>
              <a:latin typeface="微軟正黑體" panose="020B0604030504040204" pitchFamily="34" charset="-120"/>
              <a:ea typeface="微軟正黑體" panose="020B0604030504040204" pitchFamily="34" charset="-120"/>
            </a:endParaRPr>
          </a:p>
          <a:p>
            <a:pPr>
              <a:defRPr/>
            </a:pPr>
            <a:r>
              <a:rPr lang="en-US" altLang="zh-TW" b="1" dirty="0">
                <a:solidFill>
                  <a:schemeClr val="tx1"/>
                </a:solidFill>
                <a:latin typeface="微軟正黑體" panose="020B0604030504040204" pitchFamily="34" charset="-120"/>
                <a:ea typeface="微軟正黑體" panose="020B0604030504040204" pitchFamily="34" charset="-120"/>
              </a:rPr>
              <a:t>      </a:t>
            </a:r>
            <a:r>
              <a:rPr lang="zh-TW" altLang="en-US" b="1" dirty="0">
                <a:solidFill>
                  <a:schemeClr val="tx1"/>
                </a:solidFill>
                <a:latin typeface="微軟正黑體" panose="020B0604030504040204" pitchFamily="34" charset="-120"/>
                <a:ea typeface="微軟正黑體" panose="020B0604030504040204" pitchFamily="34" charset="-120"/>
              </a:rPr>
              <a:t>點選</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填寫審查意見</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連結進入。</a:t>
            </a:r>
          </a:p>
        </p:txBody>
      </p:sp>
      <p:sp>
        <p:nvSpPr>
          <p:cNvPr id="24" name="文字版面配置區 2">
            <a:extLst>
              <a:ext uri="{FF2B5EF4-FFF2-40B4-BE49-F238E27FC236}">
                <a16:creationId xmlns:a16="http://schemas.microsoft.com/office/drawing/2014/main" id="{4E131391-D07E-45E6-9767-AB1212EED4F7}"/>
              </a:ext>
            </a:extLst>
          </p:cNvPr>
          <p:cNvSpPr>
            <a:spLocks noGrp="1"/>
          </p:cNvSpPr>
          <p:nvPr>
            <p:ph type="body" idx="1"/>
          </p:nvPr>
        </p:nvSpPr>
        <p:spPr>
          <a:xfrm>
            <a:off x="1054941" y="736736"/>
            <a:ext cx="10061294" cy="685522"/>
          </a:xfrm>
        </p:spPr>
        <p:txBody>
          <a:bodyPr/>
          <a:lstStyle/>
          <a:p>
            <a:r>
              <a:rPr lang="zh-TW" altLang="en-US" dirty="0"/>
              <a:t>委員</a:t>
            </a:r>
            <a:r>
              <a:rPr lang="en-US" altLang="zh-TW" dirty="0"/>
              <a:t>/</a:t>
            </a:r>
            <a:r>
              <a:rPr lang="zh-TW" altLang="en-US" dirty="0"/>
              <a:t>專家可以下列兩種方式進入填寫審查意見頁面。</a:t>
            </a:r>
          </a:p>
        </p:txBody>
      </p:sp>
      <p:pic>
        <p:nvPicPr>
          <p:cNvPr id="25" name="圖形 24" descr="游標 以實心填滿">
            <a:extLst>
              <a:ext uri="{FF2B5EF4-FFF2-40B4-BE49-F238E27FC236}">
                <a16:creationId xmlns:a16="http://schemas.microsoft.com/office/drawing/2014/main" id="{9F7848EF-60E6-4F67-A48A-09660D28EE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4626" y="3215609"/>
            <a:ext cx="595902" cy="595902"/>
          </a:xfrm>
          <a:prstGeom prst="rect">
            <a:avLst/>
          </a:prstGeom>
        </p:spPr>
      </p:pic>
      <p:pic>
        <p:nvPicPr>
          <p:cNvPr id="26" name="圖形 25" descr="游標 以實心填滿">
            <a:extLst>
              <a:ext uri="{FF2B5EF4-FFF2-40B4-BE49-F238E27FC236}">
                <a16:creationId xmlns:a16="http://schemas.microsoft.com/office/drawing/2014/main" id="{EB179B8D-7766-407A-B9E4-49211943E3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42321" y="5454215"/>
            <a:ext cx="595902" cy="595902"/>
          </a:xfrm>
          <a:prstGeom prst="rect">
            <a:avLst/>
          </a:prstGeom>
        </p:spPr>
      </p:pic>
    </p:spTree>
    <p:extLst>
      <p:ext uri="{BB962C8B-B14F-4D97-AF65-F5344CB8AC3E}">
        <p14:creationId xmlns:p14="http://schemas.microsoft.com/office/powerpoint/2010/main" val="394212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群組 33">
            <a:extLst>
              <a:ext uri="{FF2B5EF4-FFF2-40B4-BE49-F238E27FC236}">
                <a16:creationId xmlns:a16="http://schemas.microsoft.com/office/drawing/2014/main" id="{0282BCC7-3F46-41F9-B7F4-5B100C76EEEA}"/>
              </a:ext>
            </a:extLst>
          </p:cNvPr>
          <p:cNvGrpSpPr/>
          <p:nvPr/>
        </p:nvGrpSpPr>
        <p:grpSpPr>
          <a:xfrm>
            <a:off x="75655" y="687498"/>
            <a:ext cx="9344383" cy="6170502"/>
            <a:chOff x="75655" y="687498"/>
            <a:chExt cx="9344383" cy="6170502"/>
          </a:xfrm>
        </p:grpSpPr>
        <p:pic>
          <p:nvPicPr>
            <p:cNvPr id="33" name="圖片 32">
              <a:extLst>
                <a:ext uri="{FF2B5EF4-FFF2-40B4-BE49-F238E27FC236}">
                  <a16:creationId xmlns:a16="http://schemas.microsoft.com/office/drawing/2014/main" id="{33576DBB-FDCD-423F-9788-F4106C8615D5}"/>
                </a:ext>
              </a:extLst>
            </p:cNvPr>
            <p:cNvPicPr>
              <a:picLocks noChangeAspect="1"/>
            </p:cNvPicPr>
            <p:nvPr/>
          </p:nvPicPr>
          <p:blipFill rotWithShape="1">
            <a:blip r:embed="rId3"/>
            <a:srcRect b="541"/>
            <a:stretch/>
          </p:blipFill>
          <p:spPr>
            <a:xfrm>
              <a:off x="75655" y="687498"/>
              <a:ext cx="9344383" cy="6170502"/>
            </a:xfrm>
            <a:prstGeom prst="rect">
              <a:avLst/>
            </a:prstGeom>
          </p:spPr>
        </p:pic>
        <p:pic>
          <p:nvPicPr>
            <p:cNvPr id="37" name="圖片 36">
              <a:extLst>
                <a:ext uri="{FF2B5EF4-FFF2-40B4-BE49-F238E27FC236}">
                  <a16:creationId xmlns:a16="http://schemas.microsoft.com/office/drawing/2014/main" id="{D901C5B2-AD96-4C38-9C6E-3F24F5BDCF85}"/>
                </a:ext>
              </a:extLst>
            </p:cNvPr>
            <p:cNvPicPr>
              <a:picLocks noChangeAspect="1"/>
            </p:cNvPicPr>
            <p:nvPr/>
          </p:nvPicPr>
          <p:blipFill rotWithShape="1">
            <a:blip r:embed="rId3"/>
            <a:srcRect l="34547" t="29712" r="59527" b="65806"/>
            <a:stretch/>
          </p:blipFill>
          <p:spPr>
            <a:xfrm>
              <a:off x="1702965" y="2533327"/>
              <a:ext cx="553674" cy="278115"/>
            </a:xfrm>
            <a:prstGeom prst="rect">
              <a:avLst/>
            </a:prstGeom>
          </p:spPr>
        </p:pic>
      </p:grpSp>
      <p:sp>
        <p:nvSpPr>
          <p:cNvPr id="124930" name="標題 1"/>
          <p:cNvSpPr>
            <a:spLocks noGrp="1"/>
          </p:cNvSpPr>
          <p:nvPr>
            <p:ph type="ctrTitle"/>
          </p:nvPr>
        </p:nvSpPr>
        <p:spPr>
          <a:xfrm>
            <a:off x="531740" y="146861"/>
            <a:ext cx="11660259" cy="509506"/>
          </a:xfrm>
        </p:spPr>
        <p:txBody>
          <a:bodyPr vert="horz" lIns="36000" tIns="0" rIns="36000" bIns="0" rtlCol="0" anchor="ctr">
            <a:normAutofit/>
          </a:bodyPr>
          <a:lstStyle/>
          <a:p>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5.9 </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下載審查意見表填寫並送出審查意見</a:t>
            </a:r>
          </a:p>
        </p:txBody>
      </p:sp>
      <p:sp>
        <p:nvSpPr>
          <p:cNvPr id="22" name="圖說文字: 直線加上框線和強調線 21">
            <a:extLst>
              <a:ext uri="{FF2B5EF4-FFF2-40B4-BE49-F238E27FC236}">
                <a16:creationId xmlns:a16="http://schemas.microsoft.com/office/drawing/2014/main" id="{29D49C31-5451-49D4-BD50-AC8225BBE28E}"/>
              </a:ext>
            </a:extLst>
          </p:cNvPr>
          <p:cNvSpPr/>
          <p:nvPr/>
        </p:nvSpPr>
        <p:spPr>
          <a:xfrm>
            <a:off x="2488326" y="1915978"/>
            <a:ext cx="2750246" cy="374218"/>
          </a:xfrm>
          <a:prstGeom prst="accentBorderCallout1">
            <a:avLst>
              <a:gd name="adj1" fmla="val 32587"/>
              <a:gd name="adj2" fmla="val -6197"/>
              <a:gd name="adj3" fmla="val 96191"/>
              <a:gd name="adj4" fmla="val -5371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defRPr/>
            </a:pPr>
            <a:r>
              <a:rPr lang="zh-TW" altLang="en-US" b="1" dirty="0">
                <a:solidFill>
                  <a:schemeClr val="tx1"/>
                </a:solidFill>
                <a:latin typeface="微軟正黑體" panose="020B0604030504040204" pitchFamily="34" charset="-120"/>
                <a:ea typeface="微軟正黑體" panose="020B0604030504040204" pitchFamily="34" charset="-120"/>
              </a:rPr>
              <a:t>點選下載此案審查意見表</a:t>
            </a:r>
          </a:p>
        </p:txBody>
      </p:sp>
      <p:sp>
        <p:nvSpPr>
          <p:cNvPr id="35" name="圖說文字: 直線加上框線和強調線 34">
            <a:extLst>
              <a:ext uri="{FF2B5EF4-FFF2-40B4-BE49-F238E27FC236}">
                <a16:creationId xmlns:a16="http://schemas.microsoft.com/office/drawing/2014/main" id="{CF3E725B-9618-40B8-92BA-C1BE388E4B2D}"/>
              </a:ext>
            </a:extLst>
          </p:cNvPr>
          <p:cNvSpPr/>
          <p:nvPr/>
        </p:nvSpPr>
        <p:spPr>
          <a:xfrm>
            <a:off x="6029879" y="2714330"/>
            <a:ext cx="1562158" cy="374218"/>
          </a:xfrm>
          <a:prstGeom prst="accentBorderCallout1">
            <a:avLst>
              <a:gd name="adj1" fmla="val 32587"/>
              <a:gd name="adj2" fmla="val -6197"/>
              <a:gd name="adj3" fmla="val 96191"/>
              <a:gd name="adj4" fmla="val -5371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defRPr/>
            </a:pPr>
            <a:r>
              <a:rPr lang="zh-TW" altLang="en-US" b="1" dirty="0">
                <a:solidFill>
                  <a:schemeClr val="tx1"/>
                </a:solidFill>
                <a:latin typeface="微軟正黑體" panose="020B0604030504040204" pitchFamily="34" charset="-120"/>
                <a:ea typeface="微軟正黑體" panose="020B0604030504040204" pitchFamily="34" charset="-120"/>
              </a:rPr>
              <a:t>選擇審查結果</a:t>
            </a:r>
          </a:p>
        </p:txBody>
      </p:sp>
      <p:sp>
        <p:nvSpPr>
          <p:cNvPr id="36" name="圖說文字: 直線加上框線和強調線 35">
            <a:extLst>
              <a:ext uri="{FF2B5EF4-FFF2-40B4-BE49-F238E27FC236}">
                <a16:creationId xmlns:a16="http://schemas.microsoft.com/office/drawing/2014/main" id="{6070F629-B9C4-4DC0-A910-B72383D13284}"/>
              </a:ext>
            </a:extLst>
          </p:cNvPr>
          <p:cNvSpPr/>
          <p:nvPr/>
        </p:nvSpPr>
        <p:spPr>
          <a:xfrm>
            <a:off x="9227890" y="3398531"/>
            <a:ext cx="2964109" cy="879854"/>
          </a:xfrm>
          <a:prstGeom prst="accentBorderCallout1">
            <a:avLst>
              <a:gd name="adj1" fmla="val 32587"/>
              <a:gd name="adj2" fmla="val -6197"/>
              <a:gd name="adj3" fmla="val 60760"/>
              <a:gd name="adj4" fmla="val -1018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defRPr/>
            </a:pPr>
            <a:r>
              <a:rPr lang="en-US" altLang="zh-TW" b="1" dirty="0">
                <a:solidFill>
                  <a:schemeClr val="tx1"/>
                </a:solidFill>
                <a:latin typeface="微軟正黑體" panose="020B0604030504040204" pitchFamily="34" charset="-120"/>
                <a:ea typeface="微軟正黑體" panose="020B0604030504040204" pitchFamily="34" charset="-120"/>
              </a:rPr>
              <a:t>1.</a:t>
            </a:r>
            <a:r>
              <a:rPr lang="zh-TW" altLang="en-US" b="1" dirty="0">
                <a:solidFill>
                  <a:schemeClr val="tx1"/>
                </a:solidFill>
                <a:latin typeface="微軟正黑體" panose="020B0604030504040204" pitchFamily="34" charset="-120"/>
                <a:ea typeface="微軟正黑體" panose="020B0604030504040204" pitchFamily="34" charset="-120"/>
              </a:rPr>
              <a:t>選擇是否請</a:t>
            </a:r>
            <a:r>
              <a:rPr lang="en-US" altLang="zh-TW" b="1" dirty="0">
                <a:solidFill>
                  <a:schemeClr val="tx1"/>
                </a:solidFill>
                <a:latin typeface="微軟正黑體" panose="020B0604030504040204" pitchFamily="34" charset="-120"/>
                <a:ea typeface="微軟正黑體" panose="020B0604030504040204" pitchFamily="34" charset="-120"/>
              </a:rPr>
              <a:t>PI</a:t>
            </a:r>
            <a:r>
              <a:rPr lang="zh-TW" altLang="en-US" b="1" dirty="0">
                <a:solidFill>
                  <a:schemeClr val="tx1"/>
                </a:solidFill>
                <a:latin typeface="微軟正黑體" panose="020B0604030504040204" pitchFamily="34" charset="-120"/>
                <a:ea typeface="微軟正黑體" panose="020B0604030504040204" pitchFamily="34" charset="-120"/>
              </a:rPr>
              <a:t>列席審查會</a:t>
            </a:r>
            <a:endParaRPr lang="en-US" altLang="zh-TW" b="1" dirty="0">
              <a:solidFill>
                <a:schemeClr val="tx1"/>
              </a:solidFill>
              <a:latin typeface="微軟正黑體" panose="020B0604030504040204" pitchFamily="34" charset="-120"/>
              <a:ea typeface="微軟正黑體" panose="020B0604030504040204" pitchFamily="34" charset="-120"/>
            </a:endParaRPr>
          </a:p>
          <a:p>
            <a:pPr>
              <a:defRPr/>
            </a:pPr>
            <a:r>
              <a:rPr lang="en-US" altLang="zh-TW" b="1" dirty="0">
                <a:solidFill>
                  <a:schemeClr val="tx1"/>
                </a:solidFill>
                <a:latin typeface="微軟正黑體" panose="020B0604030504040204" pitchFamily="34" charset="-120"/>
                <a:ea typeface="微軟正黑體" panose="020B0604030504040204" pitchFamily="34" charset="-120"/>
              </a:rPr>
              <a:t>2.</a:t>
            </a:r>
            <a:r>
              <a:rPr lang="zh-TW" altLang="en-US" b="1" dirty="0">
                <a:solidFill>
                  <a:schemeClr val="tx1"/>
                </a:solidFill>
                <a:latin typeface="微軟正黑體" panose="020B0604030504040204" pitchFamily="34" charset="-120"/>
                <a:ea typeface="微軟正黑體" panose="020B0604030504040204" pitchFamily="34" charset="-120"/>
              </a:rPr>
              <a:t>填寫建議追蹤頻率</a:t>
            </a:r>
          </a:p>
        </p:txBody>
      </p:sp>
      <p:sp>
        <p:nvSpPr>
          <p:cNvPr id="39" name="圖說文字: 直線加上框線和強調線 38">
            <a:extLst>
              <a:ext uri="{FF2B5EF4-FFF2-40B4-BE49-F238E27FC236}">
                <a16:creationId xmlns:a16="http://schemas.microsoft.com/office/drawing/2014/main" id="{497E60F5-8DAF-4228-B82B-E8301022DBAA}"/>
              </a:ext>
            </a:extLst>
          </p:cNvPr>
          <p:cNvSpPr/>
          <p:nvPr/>
        </p:nvSpPr>
        <p:spPr>
          <a:xfrm>
            <a:off x="9764378" y="5696125"/>
            <a:ext cx="2022154" cy="598416"/>
          </a:xfrm>
          <a:prstGeom prst="accentBorderCallout1">
            <a:avLst>
              <a:gd name="adj1" fmla="val 32587"/>
              <a:gd name="adj2" fmla="val -6197"/>
              <a:gd name="adj3" fmla="val 97593"/>
              <a:gd name="adj4" fmla="val -42213"/>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defRPr/>
            </a:pPr>
            <a:r>
              <a:rPr lang="zh-TW" altLang="en-US" b="1" dirty="0">
                <a:solidFill>
                  <a:schemeClr val="tx1"/>
                </a:solidFill>
                <a:latin typeface="微軟正黑體" panose="020B0604030504040204" pitchFamily="34" charset="-120"/>
                <a:ea typeface="微軟正黑體" panose="020B0604030504040204" pitchFamily="34" charset="-120"/>
              </a:rPr>
              <a:t>上傳己填好的審查意見表檔案</a:t>
            </a:r>
          </a:p>
        </p:txBody>
      </p:sp>
      <p:pic>
        <p:nvPicPr>
          <p:cNvPr id="40" name="圖形 39" descr="游標 以實心填滿">
            <a:extLst>
              <a:ext uri="{FF2B5EF4-FFF2-40B4-BE49-F238E27FC236}">
                <a16:creationId xmlns:a16="http://schemas.microsoft.com/office/drawing/2014/main" id="{8BCAF137-6BED-4345-8197-59037EEEBA7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0674" y="2118428"/>
            <a:ext cx="595902" cy="595902"/>
          </a:xfrm>
          <a:prstGeom prst="rect">
            <a:avLst/>
          </a:prstGeom>
        </p:spPr>
      </p:pic>
      <p:sp>
        <p:nvSpPr>
          <p:cNvPr id="41" name="圖說文字: 直線加上框線和強調線 40">
            <a:extLst>
              <a:ext uri="{FF2B5EF4-FFF2-40B4-BE49-F238E27FC236}">
                <a16:creationId xmlns:a16="http://schemas.microsoft.com/office/drawing/2014/main" id="{1C76823D-EACB-4E89-9A2D-0EB1F6B3D71B}"/>
              </a:ext>
            </a:extLst>
          </p:cNvPr>
          <p:cNvSpPr/>
          <p:nvPr/>
        </p:nvSpPr>
        <p:spPr>
          <a:xfrm>
            <a:off x="162370" y="5872551"/>
            <a:ext cx="1213896" cy="595902"/>
          </a:xfrm>
          <a:prstGeom prst="accentBorderCallout1">
            <a:avLst>
              <a:gd name="adj1" fmla="val 33633"/>
              <a:gd name="adj2" fmla="val 106614"/>
              <a:gd name="adj3" fmla="val 125469"/>
              <a:gd name="adj4" fmla="val 14139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記得選點</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送出</a:t>
            </a:r>
            <a:r>
              <a:rPr lang="en-US" altLang="zh-TW" b="1" dirty="0">
                <a:solidFill>
                  <a:schemeClr val="tx1"/>
                </a:solidFill>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300221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5" grpId="0" animBg="1"/>
      <p:bldP spid="36" grpId="0" animBg="1"/>
      <p:bldP spid="3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標題 2"/>
          <p:cNvSpPr>
            <a:spLocks noGrp="1"/>
          </p:cNvSpPr>
          <p:nvPr>
            <p:ph type="ctrTitle"/>
          </p:nvPr>
        </p:nvSpPr>
        <p:spPr>
          <a:xfrm>
            <a:off x="531740" y="146861"/>
            <a:ext cx="11660259" cy="509506"/>
          </a:xfrm>
        </p:spPr>
        <p:txBody>
          <a:bodyPr>
            <a:normAutofit/>
          </a:bodyPr>
          <a:lstStyle/>
          <a:p>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5.10 </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完成審查後瀏覽案件或修改審查意見</a:t>
            </a:r>
          </a:p>
        </p:txBody>
      </p:sp>
      <p:sp>
        <p:nvSpPr>
          <p:cNvPr id="2" name="文字版面配置區 1">
            <a:extLst>
              <a:ext uri="{FF2B5EF4-FFF2-40B4-BE49-F238E27FC236}">
                <a16:creationId xmlns:a16="http://schemas.microsoft.com/office/drawing/2014/main" id="{C3CA508E-5130-4CCB-8597-69FCBD649809}"/>
              </a:ext>
            </a:extLst>
          </p:cNvPr>
          <p:cNvSpPr>
            <a:spLocks noGrp="1"/>
          </p:cNvSpPr>
          <p:nvPr>
            <p:ph type="body" idx="1"/>
          </p:nvPr>
        </p:nvSpPr>
        <p:spPr>
          <a:xfrm>
            <a:off x="302004" y="1385325"/>
            <a:ext cx="10814231" cy="685522"/>
          </a:xfrm>
        </p:spPr>
        <p:txBody>
          <a:bodyPr/>
          <a:lstStyle/>
          <a:p>
            <a:r>
              <a:rPr lang="zh-TW" altLang="en-US" b="1" dirty="0">
                <a:latin typeface="微軟正黑體" panose="020B0604030504040204" pitchFamily="34" charset="-120"/>
                <a:ea typeface="微軟正黑體" panose="020B0604030504040204" pitchFamily="34" charset="-120"/>
              </a:rPr>
              <a:t>送出審查意見後，可至</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審查進行中</a:t>
            </a:r>
            <a:r>
              <a:rPr lang="en-US" altLang="zh-TW" b="1" dirty="0">
                <a:latin typeface="微軟正黑體" panose="020B0604030504040204" pitchFamily="34" charset="-120"/>
                <a:ea typeface="微軟正黑體" panose="020B0604030504040204" pitchFamily="34" charset="-120"/>
              </a:rPr>
              <a:t>】</a:t>
            </a:r>
            <a:r>
              <a:rPr lang="zh-TW" altLang="en-US" b="1" dirty="0"/>
              <a:t>分頁瀏覽案件或修改審查意見。</a:t>
            </a:r>
            <a:endParaRPr lang="zh-TW" altLang="en-US" dirty="0"/>
          </a:p>
        </p:txBody>
      </p:sp>
      <p:pic>
        <p:nvPicPr>
          <p:cNvPr id="22" name="內容版面配置區 21">
            <a:extLst>
              <a:ext uri="{FF2B5EF4-FFF2-40B4-BE49-F238E27FC236}">
                <a16:creationId xmlns:a16="http://schemas.microsoft.com/office/drawing/2014/main" id="{DF57675F-4EE2-4A6E-8436-2E7842AF8927}"/>
              </a:ext>
            </a:extLst>
          </p:cNvPr>
          <p:cNvPicPr>
            <a:picLocks noGrp="1" noChangeAspect="1"/>
          </p:cNvPicPr>
          <p:nvPr>
            <p:ph sz="half" idx="2"/>
          </p:nvPr>
        </p:nvPicPr>
        <p:blipFill>
          <a:blip r:embed="rId2"/>
          <a:stretch>
            <a:fillRect/>
          </a:stretch>
        </p:blipFill>
        <p:spPr>
          <a:xfrm>
            <a:off x="748651" y="2070847"/>
            <a:ext cx="10577251" cy="4497911"/>
          </a:xfrm>
          <a:prstGeom prst="rect">
            <a:avLst/>
          </a:prstGeom>
        </p:spPr>
      </p:pic>
      <p:sp>
        <p:nvSpPr>
          <p:cNvPr id="17" name="矩形 16">
            <a:extLst>
              <a:ext uri="{FF2B5EF4-FFF2-40B4-BE49-F238E27FC236}">
                <a16:creationId xmlns:a16="http://schemas.microsoft.com/office/drawing/2014/main" id="{BA975B7F-A3CF-4304-A05C-C37F6DC6FF9D}"/>
              </a:ext>
            </a:extLst>
          </p:cNvPr>
          <p:cNvSpPr/>
          <p:nvPr/>
        </p:nvSpPr>
        <p:spPr>
          <a:xfrm>
            <a:off x="2652041" y="3851828"/>
            <a:ext cx="576000" cy="25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圖說文字: 直線加上框線和強調線 17">
            <a:extLst>
              <a:ext uri="{FF2B5EF4-FFF2-40B4-BE49-F238E27FC236}">
                <a16:creationId xmlns:a16="http://schemas.microsoft.com/office/drawing/2014/main" id="{97D6DC85-9D0D-4DFA-BA19-657DC7216934}"/>
              </a:ext>
            </a:extLst>
          </p:cNvPr>
          <p:cNvSpPr/>
          <p:nvPr/>
        </p:nvSpPr>
        <p:spPr>
          <a:xfrm>
            <a:off x="4029166" y="2995005"/>
            <a:ext cx="3607674" cy="625886"/>
          </a:xfrm>
          <a:prstGeom prst="accentBorderCallout1">
            <a:avLst>
              <a:gd name="adj1" fmla="val 32587"/>
              <a:gd name="adj2" fmla="val -6197"/>
              <a:gd name="adj3" fmla="val 133108"/>
              <a:gd name="adj4" fmla="val -2821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defRPr/>
            </a:pPr>
            <a:r>
              <a:rPr lang="zh-TW" altLang="en-US" b="1" dirty="0">
                <a:solidFill>
                  <a:schemeClr val="tx1"/>
                </a:solidFill>
                <a:latin typeface="微軟正黑體" panose="020B0604030504040204" pitchFamily="34" charset="-120"/>
                <a:ea typeface="微軟正黑體" panose="020B0604030504040204" pitchFamily="34" charset="-120"/>
              </a:rPr>
              <a:t>審查意見送出後，若要修改意見，可切換至</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審查進行中</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頁籤。</a:t>
            </a:r>
          </a:p>
        </p:txBody>
      </p:sp>
      <p:sp>
        <p:nvSpPr>
          <p:cNvPr id="19" name="矩形 18">
            <a:extLst>
              <a:ext uri="{FF2B5EF4-FFF2-40B4-BE49-F238E27FC236}">
                <a16:creationId xmlns:a16="http://schemas.microsoft.com/office/drawing/2014/main" id="{5CEDF1CA-0D82-4CD0-96C2-BFEC1291681E}"/>
              </a:ext>
            </a:extLst>
          </p:cNvPr>
          <p:cNvSpPr/>
          <p:nvPr/>
        </p:nvSpPr>
        <p:spPr>
          <a:xfrm>
            <a:off x="2243754" y="5084292"/>
            <a:ext cx="1152000" cy="216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a:extLst>
              <a:ext uri="{FF2B5EF4-FFF2-40B4-BE49-F238E27FC236}">
                <a16:creationId xmlns:a16="http://schemas.microsoft.com/office/drawing/2014/main" id="{6E74E2C5-4269-4184-984D-2907B0C3D173}"/>
              </a:ext>
            </a:extLst>
          </p:cNvPr>
          <p:cNvSpPr/>
          <p:nvPr/>
        </p:nvSpPr>
        <p:spPr>
          <a:xfrm>
            <a:off x="2243754" y="5471383"/>
            <a:ext cx="1152000" cy="216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圖說文字: 直線加上框線和強調線 24">
            <a:extLst>
              <a:ext uri="{FF2B5EF4-FFF2-40B4-BE49-F238E27FC236}">
                <a16:creationId xmlns:a16="http://schemas.microsoft.com/office/drawing/2014/main" id="{5DA450D2-EB4E-4957-AB60-0CB7560B75B0}"/>
              </a:ext>
            </a:extLst>
          </p:cNvPr>
          <p:cNvSpPr/>
          <p:nvPr/>
        </p:nvSpPr>
        <p:spPr>
          <a:xfrm>
            <a:off x="4292163" y="4232106"/>
            <a:ext cx="5229342" cy="625886"/>
          </a:xfrm>
          <a:prstGeom prst="accentBorderCallout1">
            <a:avLst>
              <a:gd name="adj1" fmla="val 32587"/>
              <a:gd name="adj2" fmla="val -6197"/>
              <a:gd name="adj3" fmla="val 133108"/>
              <a:gd name="adj4" fmla="val -2821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defRPr/>
            </a:pPr>
            <a:r>
              <a:rPr lang="zh-TW" altLang="en-US" b="1" dirty="0">
                <a:solidFill>
                  <a:schemeClr val="tx1"/>
                </a:solidFill>
                <a:latin typeface="微軟正黑體" panose="020B0604030504040204" pitchFamily="34" charset="-120"/>
                <a:ea typeface="微軟正黑體" panose="020B0604030504040204" pitchFamily="34" charset="-120"/>
              </a:rPr>
              <a:t>若</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填寫審查意見</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欄位為空白，表示審查狀態不是委員待辦，無法填寫審查意見，請與</a:t>
            </a:r>
            <a:r>
              <a:rPr lang="en-US" altLang="zh-TW" b="1" dirty="0">
                <a:solidFill>
                  <a:schemeClr val="tx1"/>
                </a:solidFill>
                <a:latin typeface="微軟正黑體" panose="020B0604030504040204" pitchFamily="34" charset="-120"/>
                <a:ea typeface="微軟正黑體" panose="020B0604030504040204" pitchFamily="34" charset="-120"/>
              </a:rPr>
              <a:t>PC</a:t>
            </a:r>
            <a:r>
              <a:rPr lang="zh-TW" altLang="en-US" b="1" dirty="0">
                <a:solidFill>
                  <a:schemeClr val="tx1"/>
                </a:solidFill>
                <a:latin typeface="微軟正黑體" panose="020B0604030504040204" pitchFamily="34" charset="-120"/>
                <a:ea typeface="微軟正黑體" panose="020B0604030504040204" pitchFamily="34" charset="-120"/>
              </a:rPr>
              <a:t>聯繫。</a:t>
            </a:r>
          </a:p>
        </p:txBody>
      </p:sp>
      <p:sp>
        <p:nvSpPr>
          <p:cNvPr id="26" name="圖說文字: 直線加上框線和強調線 25">
            <a:extLst>
              <a:ext uri="{FF2B5EF4-FFF2-40B4-BE49-F238E27FC236}">
                <a16:creationId xmlns:a16="http://schemas.microsoft.com/office/drawing/2014/main" id="{94F8608F-B70C-4FA4-820F-2962D7BB1EB6}"/>
              </a:ext>
            </a:extLst>
          </p:cNvPr>
          <p:cNvSpPr/>
          <p:nvPr/>
        </p:nvSpPr>
        <p:spPr>
          <a:xfrm>
            <a:off x="4729789" y="5744349"/>
            <a:ext cx="4976273" cy="420955"/>
          </a:xfrm>
          <a:prstGeom prst="accentBorderCallout1">
            <a:avLst>
              <a:gd name="adj1" fmla="val 32587"/>
              <a:gd name="adj2" fmla="val -6197"/>
              <a:gd name="adj3" fmla="val -31648"/>
              <a:gd name="adj4" fmla="val -2683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defRPr/>
            </a:pPr>
            <a:r>
              <a:rPr lang="zh-TW" altLang="en-US" b="1" dirty="0">
                <a:solidFill>
                  <a:schemeClr val="tx1"/>
                </a:solidFill>
                <a:latin typeface="微軟正黑體" panose="020B0604030504040204" pitchFamily="34" charset="-120"/>
                <a:ea typeface="微軟正黑體" panose="020B0604030504040204" pitchFamily="34" charset="-120"/>
              </a:rPr>
              <a:t>若有    圖示，點選後即進入填寫審查意見畫面。</a:t>
            </a:r>
          </a:p>
        </p:txBody>
      </p:sp>
      <p:pic>
        <p:nvPicPr>
          <p:cNvPr id="14" name="圖片 13"/>
          <p:cNvPicPr>
            <a:picLocks noChangeAspect="1"/>
          </p:cNvPicPr>
          <p:nvPr/>
        </p:nvPicPr>
        <p:blipFill>
          <a:blip r:embed="rId3"/>
          <a:stretch>
            <a:fillRect/>
          </a:stretch>
        </p:blipFill>
        <p:spPr>
          <a:xfrm>
            <a:off x="5277795" y="5840223"/>
            <a:ext cx="227394" cy="216024"/>
          </a:xfrm>
          <a:prstGeom prst="rect">
            <a:avLst/>
          </a:prstGeom>
        </p:spPr>
      </p:pic>
      <p:pic>
        <p:nvPicPr>
          <p:cNvPr id="28" name="圖形 27" descr="游標 以實心填滿">
            <a:extLst>
              <a:ext uri="{FF2B5EF4-FFF2-40B4-BE49-F238E27FC236}">
                <a16:creationId xmlns:a16="http://schemas.microsoft.com/office/drawing/2014/main" id="{847BA6E4-9473-4214-ADCA-AEF2AA1475A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40041" y="5474341"/>
            <a:ext cx="595902" cy="595902"/>
          </a:xfrm>
          <a:prstGeom prst="rect">
            <a:avLst/>
          </a:prstGeom>
        </p:spPr>
      </p:pic>
    </p:spTree>
    <p:extLst>
      <p:ext uri="{BB962C8B-B14F-4D97-AF65-F5344CB8AC3E}">
        <p14:creationId xmlns:p14="http://schemas.microsoft.com/office/powerpoint/2010/main" val="317804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5"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9"/>
          <p:cNvSpPr txBox="1">
            <a:spLocks noChangeArrowheads="1"/>
          </p:cNvSpPr>
          <p:nvPr/>
        </p:nvSpPr>
        <p:spPr bwMode="auto">
          <a:xfrm>
            <a:off x="4310570" y="873130"/>
            <a:ext cx="184730" cy="30777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imes New Roman" pitchFamily="18" charset="0"/>
                <a:ea typeface="新細明體" pitchFamily="18" charset="-120"/>
              </a:defRPr>
            </a:lvl1pPr>
            <a:lvl2pPr marL="742950" indent="-285750" eaLnBrk="0" hangingPunct="0">
              <a:defRPr kumimoji="1">
                <a:solidFill>
                  <a:schemeClr val="tx1"/>
                </a:solidFill>
                <a:latin typeface="Times New Roman" pitchFamily="18" charset="0"/>
                <a:ea typeface="新細明體" pitchFamily="18" charset="-120"/>
              </a:defRPr>
            </a:lvl2pPr>
            <a:lvl3pPr marL="1143000" indent="-228600" eaLnBrk="0" hangingPunct="0">
              <a:defRPr kumimoji="1">
                <a:solidFill>
                  <a:schemeClr val="tx1"/>
                </a:solidFill>
                <a:latin typeface="Times New Roman" pitchFamily="18" charset="0"/>
                <a:ea typeface="新細明體" pitchFamily="18" charset="-120"/>
              </a:defRPr>
            </a:lvl3pPr>
            <a:lvl4pPr marL="1600200" indent="-228600" eaLnBrk="0" hangingPunct="0">
              <a:defRPr kumimoji="1">
                <a:solidFill>
                  <a:schemeClr val="tx1"/>
                </a:solidFill>
                <a:latin typeface="Times New Roman" pitchFamily="18" charset="0"/>
                <a:ea typeface="新細明體" pitchFamily="18" charset="-120"/>
              </a:defRPr>
            </a:lvl4pPr>
            <a:lvl5pPr marL="2057400" indent="-228600" eaLnBrk="0" hangingPunct="0">
              <a:defRPr kumimoji="1">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新細明體" pitchFamily="18" charset="-120"/>
              </a:defRPr>
            </a:lvl9pPr>
          </a:lstStyle>
          <a:p>
            <a:pPr algn="ctr" eaLnBrk="1" hangingPunct="1"/>
            <a:endParaRPr lang="zh-TW" altLang="en-US" sz="1400" b="1" dirty="0">
              <a:latin typeface="微軟正黑體" panose="020B0604030504040204" pitchFamily="34" charset="-120"/>
              <a:ea typeface="微軟正黑體" panose="020B0604030504040204" pitchFamily="34" charset="-120"/>
            </a:endParaRPr>
          </a:p>
        </p:txBody>
      </p:sp>
      <p:sp>
        <p:nvSpPr>
          <p:cNvPr id="12" name="Text Box 9"/>
          <p:cNvSpPr txBox="1">
            <a:spLocks noChangeArrowheads="1"/>
          </p:cNvSpPr>
          <p:nvPr/>
        </p:nvSpPr>
        <p:spPr bwMode="auto">
          <a:xfrm>
            <a:off x="3008026" y="873130"/>
            <a:ext cx="184730" cy="30777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imes New Roman" pitchFamily="18" charset="0"/>
                <a:ea typeface="新細明體" pitchFamily="18" charset="-120"/>
              </a:defRPr>
            </a:lvl1pPr>
            <a:lvl2pPr marL="742950" indent="-285750" eaLnBrk="0" hangingPunct="0">
              <a:defRPr kumimoji="1">
                <a:solidFill>
                  <a:schemeClr val="tx1"/>
                </a:solidFill>
                <a:latin typeface="Times New Roman" pitchFamily="18" charset="0"/>
                <a:ea typeface="新細明體" pitchFamily="18" charset="-120"/>
              </a:defRPr>
            </a:lvl2pPr>
            <a:lvl3pPr marL="1143000" indent="-228600" eaLnBrk="0" hangingPunct="0">
              <a:defRPr kumimoji="1">
                <a:solidFill>
                  <a:schemeClr val="tx1"/>
                </a:solidFill>
                <a:latin typeface="Times New Roman" pitchFamily="18" charset="0"/>
                <a:ea typeface="新細明體" pitchFamily="18" charset="-120"/>
              </a:defRPr>
            </a:lvl3pPr>
            <a:lvl4pPr marL="1600200" indent="-228600" eaLnBrk="0" hangingPunct="0">
              <a:defRPr kumimoji="1">
                <a:solidFill>
                  <a:schemeClr val="tx1"/>
                </a:solidFill>
                <a:latin typeface="Times New Roman" pitchFamily="18" charset="0"/>
                <a:ea typeface="新細明體" pitchFamily="18" charset="-120"/>
              </a:defRPr>
            </a:lvl4pPr>
            <a:lvl5pPr marL="2057400" indent="-228600" eaLnBrk="0" hangingPunct="0">
              <a:defRPr kumimoji="1">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新細明體" pitchFamily="18" charset="-120"/>
              </a:defRPr>
            </a:lvl9pPr>
          </a:lstStyle>
          <a:p>
            <a:pPr algn="ctr" eaLnBrk="1" hangingPunct="1"/>
            <a:endParaRPr lang="zh-TW" altLang="en-US" sz="1400" b="1" dirty="0">
              <a:latin typeface="微軟正黑體" panose="020B0604030504040204" pitchFamily="34" charset="-120"/>
              <a:ea typeface="微軟正黑體" panose="020B0604030504040204" pitchFamily="34" charset="-120"/>
            </a:endParaRPr>
          </a:p>
        </p:txBody>
      </p:sp>
      <p:sp>
        <p:nvSpPr>
          <p:cNvPr id="2" name="標題 1"/>
          <p:cNvSpPr>
            <a:spLocks noGrp="1"/>
          </p:cNvSpPr>
          <p:nvPr>
            <p:ph type="ctrTitle"/>
          </p:nvPr>
        </p:nvSpPr>
        <p:spPr>
          <a:xfrm>
            <a:off x="531740" y="146861"/>
            <a:ext cx="11660259" cy="509506"/>
          </a:xfrm>
        </p:spPr>
        <p:txBody>
          <a:bodyPr>
            <a:noAutofit/>
          </a:bodyPr>
          <a:lstStyle/>
          <a:p>
            <a:pPr>
              <a:defRPr/>
            </a:pPr>
            <a:r>
              <a:rPr lang="en-US" altLang="zh-TW"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PTMS</a:t>
            </a:r>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透過國內醫學中心彼此協調統一申請書內容</a:t>
            </a:r>
          </a:p>
        </p:txBody>
      </p:sp>
      <p:sp>
        <p:nvSpPr>
          <p:cNvPr id="5" name="文字版面配置區 4">
            <a:extLst>
              <a:ext uri="{FF2B5EF4-FFF2-40B4-BE49-F238E27FC236}">
                <a16:creationId xmlns:a16="http://schemas.microsoft.com/office/drawing/2014/main" id="{B0ABE677-39D9-45BA-BBB9-F7B1740E86F9}"/>
              </a:ext>
            </a:extLst>
          </p:cNvPr>
          <p:cNvSpPr>
            <a:spLocks noGrp="1"/>
          </p:cNvSpPr>
          <p:nvPr>
            <p:ph type="body" idx="1"/>
          </p:nvPr>
        </p:nvSpPr>
        <p:spPr/>
        <p:txBody>
          <a:bodyPr/>
          <a:lstStyle/>
          <a:p>
            <a:r>
              <a:rPr lang="zh-TW" altLang="en-US" dirty="0"/>
              <a:t>為求共同合作，各自微幅修改自己之工作方式。</a:t>
            </a:r>
          </a:p>
          <a:p>
            <a:r>
              <a:rPr lang="zh-TW" altLang="en-US" dirty="0"/>
              <a:t>定期討論系統功能與流程的修訂。</a:t>
            </a:r>
          </a:p>
          <a:p>
            <a:endParaRPr lang="zh-TW" altLang="en-US" dirty="0"/>
          </a:p>
        </p:txBody>
      </p:sp>
      <p:grpSp>
        <p:nvGrpSpPr>
          <p:cNvPr id="67" name="群組 66">
            <a:extLst>
              <a:ext uri="{FF2B5EF4-FFF2-40B4-BE49-F238E27FC236}">
                <a16:creationId xmlns:a16="http://schemas.microsoft.com/office/drawing/2014/main" id="{67E9CF98-A54B-47C4-BA7E-CE98200E96EC}"/>
              </a:ext>
            </a:extLst>
          </p:cNvPr>
          <p:cNvGrpSpPr/>
          <p:nvPr/>
        </p:nvGrpSpPr>
        <p:grpSpPr>
          <a:xfrm>
            <a:off x="2656024" y="2027668"/>
            <a:ext cx="6859127" cy="4547096"/>
            <a:chOff x="87687" y="3015284"/>
            <a:chExt cx="5099831" cy="3528391"/>
          </a:xfrm>
        </p:grpSpPr>
        <p:grpSp>
          <p:nvGrpSpPr>
            <p:cNvPr id="68" name="群組 67">
              <a:extLst>
                <a:ext uri="{FF2B5EF4-FFF2-40B4-BE49-F238E27FC236}">
                  <a16:creationId xmlns:a16="http://schemas.microsoft.com/office/drawing/2014/main" id="{6C2850B9-A932-401D-BDF0-BD657E648374}"/>
                </a:ext>
              </a:extLst>
            </p:cNvPr>
            <p:cNvGrpSpPr/>
            <p:nvPr/>
          </p:nvGrpSpPr>
          <p:grpSpPr>
            <a:xfrm>
              <a:off x="87687" y="3015284"/>
              <a:ext cx="5099831" cy="3528391"/>
              <a:chOff x="374731" y="721238"/>
              <a:chExt cx="7517830" cy="5746295"/>
            </a:xfrm>
          </p:grpSpPr>
          <p:sp>
            <p:nvSpPr>
              <p:cNvPr id="70" name="矩形 69">
                <a:extLst>
                  <a:ext uri="{FF2B5EF4-FFF2-40B4-BE49-F238E27FC236}">
                    <a16:creationId xmlns:a16="http://schemas.microsoft.com/office/drawing/2014/main" id="{4009B054-2972-4E8F-936B-F79CE4A192C5}"/>
                  </a:ext>
                </a:extLst>
              </p:cNvPr>
              <p:cNvSpPr/>
              <p:nvPr/>
            </p:nvSpPr>
            <p:spPr>
              <a:xfrm>
                <a:off x="401809" y="721238"/>
                <a:ext cx="7490752" cy="5746295"/>
              </a:xfrm>
              <a:prstGeom prst="rect">
                <a:avLst/>
              </a:prstGeom>
              <a:solidFill>
                <a:schemeClr val="accent2">
                  <a:lumMod val="20000"/>
                  <a:lumOff val="80000"/>
                </a:schemeClr>
              </a:solidFill>
              <a:ln>
                <a:solidFill>
                  <a:schemeClr val="bg1">
                    <a:lumMod val="8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grpSp>
            <p:nvGrpSpPr>
              <p:cNvPr id="71" name="群組 70">
                <a:extLst>
                  <a:ext uri="{FF2B5EF4-FFF2-40B4-BE49-F238E27FC236}">
                    <a16:creationId xmlns:a16="http://schemas.microsoft.com/office/drawing/2014/main" id="{3FA5F138-328A-492F-84D8-555A9EBAB537}"/>
                  </a:ext>
                </a:extLst>
              </p:cNvPr>
              <p:cNvGrpSpPr/>
              <p:nvPr/>
            </p:nvGrpSpPr>
            <p:grpSpPr>
              <a:xfrm>
                <a:off x="374731" y="855060"/>
                <a:ext cx="7455073" cy="5557721"/>
                <a:chOff x="273931" y="866899"/>
                <a:chExt cx="7455073" cy="5557721"/>
              </a:xfrm>
            </p:grpSpPr>
            <p:pic>
              <p:nvPicPr>
                <p:cNvPr id="73" name="圖片 72">
                  <a:extLst>
                    <a:ext uri="{FF2B5EF4-FFF2-40B4-BE49-F238E27FC236}">
                      <a16:creationId xmlns:a16="http://schemas.microsoft.com/office/drawing/2014/main" id="{A3C0FE1C-EF0F-4410-A6D9-31B9BCD7493A}"/>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2428" b="98747" l="4958" r="92068"/>
                          </a14:imgEffect>
                        </a14:imgLayer>
                      </a14:imgProps>
                    </a:ext>
                    <a:ext uri="{28A0092B-C50C-407E-A947-70E740481C1C}">
                      <a14:useLocalDpi xmlns:a14="http://schemas.microsoft.com/office/drawing/2010/main" val="0"/>
                    </a:ext>
                  </a:extLst>
                </a:blip>
                <a:stretch>
                  <a:fillRect/>
                </a:stretch>
              </p:blipFill>
              <p:spPr>
                <a:xfrm>
                  <a:off x="273931" y="866899"/>
                  <a:ext cx="3030744" cy="5478652"/>
                </a:xfrm>
                <a:prstGeom prst="rect">
                  <a:avLst/>
                </a:prstGeom>
              </p:spPr>
            </p:pic>
            <p:pic>
              <p:nvPicPr>
                <p:cNvPr id="74" name="圖片 73">
                  <a:extLst>
                    <a:ext uri="{FF2B5EF4-FFF2-40B4-BE49-F238E27FC236}">
                      <a16:creationId xmlns:a16="http://schemas.microsoft.com/office/drawing/2014/main" id="{1C2343B4-E324-46E0-AB7E-37C790215E5E}"/>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901" b="100000" l="0" r="100000"/>
                          </a14:imgEffect>
                        </a14:imgLayer>
                      </a14:imgProps>
                    </a:ext>
                    <a:ext uri="{28A0092B-C50C-407E-A947-70E740481C1C}">
                      <a14:useLocalDpi xmlns:a14="http://schemas.microsoft.com/office/drawing/2010/main" val="0"/>
                    </a:ext>
                  </a:extLst>
                </a:blip>
                <a:stretch>
                  <a:fillRect/>
                </a:stretch>
              </p:blipFill>
              <p:spPr>
                <a:xfrm>
                  <a:off x="3199549" y="913605"/>
                  <a:ext cx="1189053" cy="1189052"/>
                </a:xfrm>
                <a:prstGeom prst="rect">
                  <a:avLst/>
                </a:prstGeom>
              </p:spPr>
            </p:pic>
            <p:pic>
              <p:nvPicPr>
                <p:cNvPr id="75" name="圖片 74">
                  <a:extLst>
                    <a:ext uri="{FF2B5EF4-FFF2-40B4-BE49-F238E27FC236}">
                      <a16:creationId xmlns:a16="http://schemas.microsoft.com/office/drawing/2014/main" id="{181ECD1C-6D7C-4254-9923-B9B842B20276}"/>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667" b="100000" l="0" r="100000"/>
                          </a14:imgEffect>
                        </a14:imgLayer>
                      </a14:imgProps>
                    </a:ext>
                    <a:ext uri="{28A0092B-C50C-407E-A947-70E740481C1C}">
                      <a14:useLocalDpi xmlns:a14="http://schemas.microsoft.com/office/drawing/2010/main" val="0"/>
                    </a:ext>
                  </a:extLst>
                </a:blip>
                <a:stretch>
                  <a:fillRect/>
                </a:stretch>
              </p:blipFill>
              <p:spPr>
                <a:xfrm>
                  <a:off x="4054474" y="4662152"/>
                  <a:ext cx="1219121" cy="1219122"/>
                </a:xfrm>
                <a:prstGeom prst="rect">
                  <a:avLst/>
                </a:prstGeom>
              </p:spPr>
            </p:pic>
            <p:pic>
              <p:nvPicPr>
                <p:cNvPr id="76" name="圖片 75">
                  <a:extLst>
                    <a:ext uri="{FF2B5EF4-FFF2-40B4-BE49-F238E27FC236}">
                      <a16:creationId xmlns:a16="http://schemas.microsoft.com/office/drawing/2014/main" id="{BA4C41EB-10CE-4E29-9558-82139472C07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163" t="11124" b="31073"/>
                <a:stretch/>
              </p:blipFill>
              <p:spPr>
                <a:xfrm>
                  <a:off x="1002859" y="2502166"/>
                  <a:ext cx="2842553" cy="477665"/>
                </a:xfrm>
                <a:prstGeom prst="rect">
                  <a:avLst/>
                </a:prstGeom>
              </p:spPr>
            </p:pic>
            <p:pic>
              <p:nvPicPr>
                <p:cNvPr id="77" name="圖片 76">
                  <a:extLst>
                    <a:ext uri="{FF2B5EF4-FFF2-40B4-BE49-F238E27FC236}">
                      <a16:creationId xmlns:a16="http://schemas.microsoft.com/office/drawing/2014/main" id="{98D13B75-1D93-41D6-9648-E1031B8D879B}"/>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0" b="99216" l="0" r="98824"/>
                          </a14:imgEffect>
                        </a14:imgLayer>
                      </a14:imgProps>
                    </a:ext>
                    <a:ext uri="{28A0092B-C50C-407E-A947-70E740481C1C}">
                      <a14:useLocalDpi xmlns:a14="http://schemas.microsoft.com/office/drawing/2010/main" val="0"/>
                    </a:ext>
                  </a:extLst>
                </a:blip>
                <a:stretch>
                  <a:fillRect/>
                </a:stretch>
              </p:blipFill>
              <p:spPr>
                <a:xfrm>
                  <a:off x="2510769" y="5193507"/>
                  <a:ext cx="1231113" cy="1231113"/>
                </a:xfrm>
                <a:prstGeom prst="rect">
                  <a:avLst/>
                </a:prstGeom>
              </p:spPr>
            </p:pic>
            <p:pic>
              <p:nvPicPr>
                <p:cNvPr id="78" name="圖片 77">
                  <a:extLst>
                    <a:ext uri="{FF2B5EF4-FFF2-40B4-BE49-F238E27FC236}">
                      <a16:creationId xmlns:a16="http://schemas.microsoft.com/office/drawing/2014/main" id="{BD63D72A-AF89-4E8D-A97F-D3ACCF5BF45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65220" y="5068093"/>
                  <a:ext cx="1291339" cy="1264154"/>
                </a:xfrm>
                <a:prstGeom prst="rect">
                  <a:avLst/>
                </a:prstGeom>
              </p:spPr>
            </p:pic>
            <p:pic>
              <p:nvPicPr>
                <p:cNvPr id="79" name="圖片 78">
                  <a:extLst>
                    <a:ext uri="{FF2B5EF4-FFF2-40B4-BE49-F238E27FC236}">
                      <a16:creationId xmlns:a16="http://schemas.microsoft.com/office/drawing/2014/main" id="{E78FC9DF-2C95-4FE0-9A58-84ACBF4B391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87740" y="2125584"/>
                  <a:ext cx="2340782" cy="1245297"/>
                </a:xfrm>
                <a:prstGeom prst="rect">
                  <a:avLst/>
                </a:prstGeom>
              </p:spPr>
            </p:pic>
            <p:pic>
              <p:nvPicPr>
                <p:cNvPr id="80" name="圖片 79">
                  <a:extLst>
                    <a:ext uri="{FF2B5EF4-FFF2-40B4-BE49-F238E27FC236}">
                      <a16:creationId xmlns:a16="http://schemas.microsoft.com/office/drawing/2014/main" id="{A0608B0A-8974-4C00-9DB7-6358E983AFC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0881" y="4544308"/>
                  <a:ext cx="2742473" cy="530802"/>
                </a:xfrm>
                <a:prstGeom prst="rect">
                  <a:avLst/>
                </a:prstGeom>
              </p:spPr>
            </p:pic>
            <p:pic>
              <p:nvPicPr>
                <p:cNvPr id="81" name="圖片 80">
                  <a:extLst>
                    <a:ext uri="{FF2B5EF4-FFF2-40B4-BE49-F238E27FC236}">
                      <a16:creationId xmlns:a16="http://schemas.microsoft.com/office/drawing/2014/main" id="{879AFD11-6656-412F-AC76-73CF1E562C7D}"/>
                    </a:ext>
                  </a:extLst>
                </p:cNvPr>
                <p:cNvPicPr>
                  <a:picLocks noChangeAspect="1"/>
                </p:cNvPicPr>
                <p:nvPr/>
              </p:nvPicPr>
              <p:blipFill>
                <a:blip r:embed="rId15"/>
                <a:stretch>
                  <a:fillRect/>
                </a:stretch>
              </p:blipFill>
              <p:spPr>
                <a:xfrm>
                  <a:off x="4814354" y="3517734"/>
                  <a:ext cx="2914650" cy="609600"/>
                </a:xfrm>
                <a:prstGeom prst="rect">
                  <a:avLst/>
                </a:prstGeom>
              </p:spPr>
            </p:pic>
            <p:pic>
              <p:nvPicPr>
                <p:cNvPr id="82" name="圖片 81">
                  <a:extLst>
                    <a:ext uri="{FF2B5EF4-FFF2-40B4-BE49-F238E27FC236}">
                      <a16:creationId xmlns:a16="http://schemas.microsoft.com/office/drawing/2014/main" id="{7C7675A6-7356-4432-886E-DA231B07AAE9}"/>
                    </a:ext>
                  </a:extLst>
                </p:cNvPr>
                <p:cNvPicPr>
                  <a:picLocks noChangeAspect="1"/>
                </p:cNvPicPr>
                <p:nvPr/>
              </p:nvPicPr>
              <p:blipFill>
                <a:blip r:embed="rId16"/>
                <a:stretch>
                  <a:fillRect/>
                </a:stretch>
              </p:blipFill>
              <p:spPr>
                <a:xfrm>
                  <a:off x="5592000" y="2356295"/>
                  <a:ext cx="2085975" cy="809625"/>
                </a:xfrm>
                <a:prstGeom prst="rect">
                  <a:avLst/>
                </a:prstGeom>
              </p:spPr>
            </p:pic>
            <p:pic>
              <p:nvPicPr>
                <p:cNvPr id="83" name="圖片 82">
                  <a:extLst>
                    <a:ext uri="{FF2B5EF4-FFF2-40B4-BE49-F238E27FC236}">
                      <a16:creationId xmlns:a16="http://schemas.microsoft.com/office/drawing/2014/main" id="{5B35CF4F-486C-4BEA-8140-25F05C561FD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505883" y="3387746"/>
                  <a:ext cx="1446244" cy="729000"/>
                </a:xfrm>
                <a:prstGeom prst="rect">
                  <a:avLst/>
                </a:prstGeom>
              </p:spPr>
            </p:pic>
            <p:pic>
              <p:nvPicPr>
                <p:cNvPr id="84" name="圖片 83">
                  <a:extLst>
                    <a:ext uri="{FF2B5EF4-FFF2-40B4-BE49-F238E27FC236}">
                      <a16:creationId xmlns:a16="http://schemas.microsoft.com/office/drawing/2014/main" id="{3638937A-6BAE-47CC-898B-6AAE283E6165}"/>
                    </a:ext>
                  </a:extLst>
                </p:cNvPr>
                <p:cNvPicPr>
                  <a:picLocks noChangeAspect="1"/>
                </p:cNvPicPr>
                <p:nvPr/>
              </p:nvPicPr>
              <p:blipFill rotWithShape="1">
                <a:blip r:embed="rId18">
                  <a:extLst>
                    <a:ext uri="{28A0092B-C50C-407E-A947-70E740481C1C}">
                      <a14:useLocalDpi xmlns:a14="http://schemas.microsoft.com/office/drawing/2010/main" val="0"/>
                    </a:ext>
                  </a:extLst>
                </a:blip>
                <a:srcRect l="51808"/>
                <a:stretch/>
              </p:blipFill>
              <p:spPr>
                <a:xfrm>
                  <a:off x="3235192" y="3254547"/>
                  <a:ext cx="1220441" cy="1350634"/>
                </a:xfrm>
                <a:prstGeom prst="rect">
                  <a:avLst/>
                </a:prstGeom>
              </p:spPr>
            </p:pic>
            <p:pic>
              <p:nvPicPr>
                <p:cNvPr id="85" name="圖片 84">
                  <a:extLst>
                    <a:ext uri="{FF2B5EF4-FFF2-40B4-BE49-F238E27FC236}">
                      <a16:creationId xmlns:a16="http://schemas.microsoft.com/office/drawing/2014/main" id="{F08F39F3-3BFF-4FD1-814F-128E7C83650B}"/>
                    </a:ext>
                  </a:extLst>
                </p:cNvPr>
                <p:cNvPicPr>
                  <a:picLocks noChangeAspect="1"/>
                </p:cNvPicPr>
                <p:nvPr/>
              </p:nvPicPr>
              <p:blipFill>
                <a:blip r:embed="rId19"/>
                <a:stretch>
                  <a:fillRect/>
                </a:stretch>
              </p:blipFill>
              <p:spPr>
                <a:xfrm>
                  <a:off x="5307558" y="4338633"/>
                  <a:ext cx="2276476" cy="590549"/>
                </a:xfrm>
                <a:prstGeom prst="rect">
                  <a:avLst/>
                </a:prstGeom>
              </p:spPr>
            </p:pic>
          </p:grpSp>
          <p:pic>
            <p:nvPicPr>
              <p:cNvPr id="72" name="圖片 71">
                <a:extLst>
                  <a:ext uri="{FF2B5EF4-FFF2-40B4-BE49-F238E27FC236}">
                    <a16:creationId xmlns:a16="http://schemas.microsoft.com/office/drawing/2014/main" id="{6E22B0AA-7E22-4E30-93FF-6E34F2BFB127}"/>
                  </a:ext>
                </a:extLst>
              </p:cNvPr>
              <p:cNvPicPr>
                <a:picLocks noChangeAspect="1"/>
              </p:cNvPicPr>
              <p:nvPr/>
            </p:nvPicPr>
            <p:blipFill>
              <a:blip r:embed="rId20"/>
              <a:stretch>
                <a:fillRect/>
              </a:stretch>
            </p:blipFill>
            <p:spPr>
              <a:xfrm>
                <a:off x="4658701" y="1147262"/>
                <a:ext cx="3120450" cy="666575"/>
              </a:xfrm>
              <a:prstGeom prst="rect">
                <a:avLst/>
              </a:prstGeom>
            </p:spPr>
          </p:pic>
        </p:grpSp>
        <p:pic>
          <p:nvPicPr>
            <p:cNvPr id="69" name="圖片 68">
              <a:extLst>
                <a:ext uri="{FF2B5EF4-FFF2-40B4-BE49-F238E27FC236}">
                  <a16:creationId xmlns:a16="http://schemas.microsoft.com/office/drawing/2014/main" id="{BC56E084-6525-4A79-A92F-64524F3BDDC9}"/>
                </a:ext>
              </a:extLst>
            </p:cNvPr>
            <p:cNvPicPr>
              <a:picLocks noChangeAspect="1"/>
            </p:cNvPicPr>
            <p:nvPr/>
          </p:nvPicPr>
          <p:blipFill rotWithShape="1">
            <a:blip r:embed="rId21" cstate="print">
              <a:extLst>
                <a:ext uri="{BEBA8EAE-BF5A-486C-A8C5-ECC9F3942E4B}">
                  <a14:imgProps xmlns:a14="http://schemas.microsoft.com/office/drawing/2010/main">
                    <a14:imgLayer r:embed="rId22">
                      <a14:imgEffect>
                        <a14:backgroundRemoval t="0" b="99462" l="0" r="100000">
                          <a14:foregroundMark x1="25926" y1="69355" x2="25926" y2="69355"/>
                          <a14:foregroundMark x1="25926" y1="69355" x2="25926" y2="69355"/>
                        </a14:backgroundRemoval>
                      </a14:imgEffect>
                    </a14:imgLayer>
                  </a14:imgProps>
                </a:ext>
                <a:ext uri="{28A0092B-C50C-407E-A947-70E740481C1C}">
                  <a14:useLocalDpi xmlns:a14="http://schemas.microsoft.com/office/drawing/2010/main" val="0"/>
                </a:ext>
              </a:extLst>
            </a:blip>
            <a:srcRect l="13006" t="9245" r="5406" b="22724"/>
            <a:stretch/>
          </p:blipFill>
          <p:spPr>
            <a:xfrm>
              <a:off x="971329" y="3219415"/>
              <a:ext cx="984229" cy="563782"/>
            </a:xfrm>
            <a:prstGeom prst="rect">
              <a:avLst/>
            </a:prstGeom>
          </p:spPr>
        </p:pic>
      </p:grpSp>
    </p:spTree>
    <p:extLst>
      <p:ext uri="{BB962C8B-B14F-4D97-AF65-F5344CB8AC3E}">
        <p14:creationId xmlns:p14="http://schemas.microsoft.com/office/powerpoint/2010/main" val="723534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604908" y="4613310"/>
            <a:ext cx="1016602" cy="281792"/>
          </a:xfrm>
          <a:prstGeom prst="rect">
            <a:avLst/>
          </a:prstGeom>
          <a:noFill/>
          <a:ln w="19050">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1" name="直線圖說文字 1 10"/>
          <p:cNvSpPr/>
          <p:nvPr/>
        </p:nvSpPr>
        <p:spPr>
          <a:xfrm>
            <a:off x="2586400" y="3749214"/>
            <a:ext cx="3168352" cy="623950"/>
          </a:xfrm>
          <a:prstGeom prst="borderCallout1">
            <a:avLst>
              <a:gd name="adj1" fmla="val 100679"/>
              <a:gd name="adj2" fmla="val 26559"/>
              <a:gd name="adj3" fmla="val 131018"/>
              <a:gd name="adj4" fmla="val 21579"/>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dirty="0">
                <a:latin typeface="微軟正黑體" panose="020B0604030504040204" pitchFamily="34" charset="-120"/>
                <a:ea typeface="微軟正黑體" panose="020B0604030504040204" pitchFamily="34" charset="-120"/>
              </a:rPr>
              <a:t>委員可點選</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檢視審查意見</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，瀏覽先前回覆的審查意見。</a:t>
            </a:r>
          </a:p>
        </p:txBody>
      </p:sp>
      <p:sp>
        <p:nvSpPr>
          <p:cNvPr id="7" name="標題 2"/>
          <p:cNvSpPr>
            <a:spLocks noGrp="1"/>
          </p:cNvSpPr>
          <p:nvPr>
            <p:ph type="ctrTitle"/>
          </p:nvPr>
        </p:nvSpPr>
        <p:spPr>
          <a:xfrm>
            <a:off x="531740" y="146861"/>
            <a:ext cx="11660259" cy="509506"/>
          </a:xfrm>
        </p:spPr>
        <p:txBody>
          <a:bodyPr>
            <a:normAutofit/>
          </a:bodyPr>
          <a:lstStyle/>
          <a:p>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5.11 </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檢視給過的審查意見</a:t>
            </a:r>
          </a:p>
        </p:txBody>
      </p:sp>
      <p:sp>
        <p:nvSpPr>
          <p:cNvPr id="2" name="文字版面配置區 1">
            <a:extLst>
              <a:ext uri="{FF2B5EF4-FFF2-40B4-BE49-F238E27FC236}">
                <a16:creationId xmlns:a16="http://schemas.microsoft.com/office/drawing/2014/main" id="{4DE6E136-EC62-4F08-87F3-D4A4DBE4F3AD}"/>
              </a:ext>
            </a:extLst>
          </p:cNvPr>
          <p:cNvSpPr>
            <a:spLocks noGrp="1"/>
          </p:cNvSpPr>
          <p:nvPr>
            <p:ph type="body" idx="1"/>
          </p:nvPr>
        </p:nvSpPr>
        <p:spPr>
          <a:xfrm>
            <a:off x="1054941" y="1016209"/>
            <a:ext cx="10061294" cy="685522"/>
          </a:xfrm>
        </p:spPr>
        <p:txBody>
          <a:bodyPr/>
          <a:lstStyle/>
          <a:p>
            <a:r>
              <a:rPr lang="zh-TW" altLang="en-US" dirty="0"/>
              <a:t>可到各案件的</a:t>
            </a:r>
            <a:r>
              <a:rPr lang="en-US" altLang="zh-TW" dirty="0"/>
              <a:t>【</a:t>
            </a:r>
            <a:r>
              <a:rPr lang="zh-TW" altLang="en-US" dirty="0"/>
              <a:t>審查作業流程</a:t>
            </a:r>
            <a:r>
              <a:rPr lang="en-US" altLang="zh-TW" dirty="0"/>
              <a:t>】</a:t>
            </a:r>
            <a:r>
              <a:rPr lang="zh-TW" altLang="en-US" dirty="0"/>
              <a:t>頁面瀏覽給予的審查意見</a:t>
            </a:r>
          </a:p>
        </p:txBody>
      </p:sp>
      <p:pic>
        <p:nvPicPr>
          <p:cNvPr id="5" name="內容版面配置區 4">
            <a:extLst>
              <a:ext uri="{FF2B5EF4-FFF2-40B4-BE49-F238E27FC236}">
                <a16:creationId xmlns:a16="http://schemas.microsoft.com/office/drawing/2014/main" id="{5DB075AA-A134-49E4-BE89-F3F9BDCB3A11}"/>
              </a:ext>
            </a:extLst>
          </p:cNvPr>
          <p:cNvPicPr>
            <a:picLocks noGrp="1" noChangeAspect="1"/>
          </p:cNvPicPr>
          <p:nvPr>
            <p:ph sz="half" idx="2"/>
          </p:nvPr>
        </p:nvPicPr>
        <p:blipFill>
          <a:blip r:embed="rId2"/>
          <a:stretch>
            <a:fillRect/>
          </a:stretch>
        </p:blipFill>
        <p:spPr>
          <a:xfrm>
            <a:off x="35554" y="1596418"/>
            <a:ext cx="8421469" cy="4531075"/>
          </a:xfrm>
        </p:spPr>
      </p:pic>
      <p:pic>
        <p:nvPicPr>
          <p:cNvPr id="13" name="圖片 12">
            <a:extLst>
              <a:ext uri="{FF2B5EF4-FFF2-40B4-BE49-F238E27FC236}">
                <a16:creationId xmlns:a16="http://schemas.microsoft.com/office/drawing/2014/main" id="{ED3142A4-6F50-46C7-AAC9-1387CA5E4112}"/>
              </a:ext>
            </a:extLst>
          </p:cNvPr>
          <p:cNvPicPr>
            <a:picLocks noChangeAspect="1"/>
          </p:cNvPicPr>
          <p:nvPr/>
        </p:nvPicPr>
        <p:blipFill>
          <a:blip r:embed="rId3"/>
          <a:stretch>
            <a:fillRect/>
          </a:stretch>
        </p:blipFill>
        <p:spPr>
          <a:xfrm>
            <a:off x="4823115" y="3509482"/>
            <a:ext cx="7242783" cy="27906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矩形 13">
            <a:extLst>
              <a:ext uri="{FF2B5EF4-FFF2-40B4-BE49-F238E27FC236}">
                <a16:creationId xmlns:a16="http://schemas.microsoft.com/office/drawing/2014/main" id="{25ADB4F9-E5E4-4D1E-9805-F48EADBC5080}"/>
              </a:ext>
            </a:extLst>
          </p:cNvPr>
          <p:cNvSpPr/>
          <p:nvPr/>
        </p:nvSpPr>
        <p:spPr>
          <a:xfrm>
            <a:off x="3196367" y="5026026"/>
            <a:ext cx="947793" cy="25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5" name="圖形 14" descr="游標 以實心填滿">
            <a:extLst>
              <a:ext uri="{FF2B5EF4-FFF2-40B4-BE49-F238E27FC236}">
                <a16:creationId xmlns:a16="http://schemas.microsoft.com/office/drawing/2014/main" id="{5FBABB76-4CCF-4EB9-9BD0-12AD079E66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72625" y="5106857"/>
            <a:ext cx="595902" cy="595902"/>
          </a:xfrm>
          <a:prstGeom prst="rect">
            <a:avLst/>
          </a:prstGeom>
        </p:spPr>
      </p:pic>
      <p:sp>
        <p:nvSpPr>
          <p:cNvPr id="16" name="圖說文字: 直線加上框線和強調線 15">
            <a:extLst>
              <a:ext uri="{FF2B5EF4-FFF2-40B4-BE49-F238E27FC236}">
                <a16:creationId xmlns:a16="http://schemas.microsoft.com/office/drawing/2014/main" id="{8B34E421-A6B1-4A05-B69D-A07B7B25B099}"/>
              </a:ext>
            </a:extLst>
          </p:cNvPr>
          <p:cNvSpPr/>
          <p:nvPr/>
        </p:nvSpPr>
        <p:spPr>
          <a:xfrm>
            <a:off x="6721422" y="3749214"/>
            <a:ext cx="3168352" cy="440420"/>
          </a:xfrm>
          <a:prstGeom prst="accentBorderCallout1">
            <a:avLst>
              <a:gd name="adj1" fmla="val 32587"/>
              <a:gd name="adj2" fmla="val -6197"/>
              <a:gd name="adj3" fmla="val 298801"/>
              <a:gd name="adj4" fmla="val -2594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defRPr/>
            </a:pPr>
            <a:r>
              <a:rPr lang="zh-TW" altLang="en-US" b="1" dirty="0">
                <a:solidFill>
                  <a:schemeClr val="tx1"/>
                </a:solidFill>
                <a:latin typeface="微軟正黑體" panose="020B0604030504040204" pitchFamily="34" charset="-120"/>
                <a:ea typeface="微軟正黑體" panose="020B0604030504040204" pitchFamily="34" charset="-120"/>
              </a:rPr>
              <a:t>只看得到自已給的審查意見。</a:t>
            </a:r>
          </a:p>
        </p:txBody>
      </p:sp>
      <p:sp>
        <p:nvSpPr>
          <p:cNvPr id="17" name="矩形 16">
            <a:extLst>
              <a:ext uri="{FF2B5EF4-FFF2-40B4-BE49-F238E27FC236}">
                <a16:creationId xmlns:a16="http://schemas.microsoft.com/office/drawing/2014/main" id="{382BADE5-426E-4AFA-B34A-017BB2F12224}"/>
              </a:ext>
            </a:extLst>
          </p:cNvPr>
          <p:cNvSpPr/>
          <p:nvPr/>
        </p:nvSpPr>
        <p:spPr>
          <a:xfrm>
            <a:off x="3875322" y="2418646"/>
            <a:ext cx="947793" cy="2063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94DD8E39-3D99-4EE4-9444-15A914CC3B33}"/>
              </a:ext>
            </a:extLst>
          </p:cNvPr>
          <p:cNvSpPr/>
          <p:nvPr/>
        </p:nvSpPr>
        <p:spPr>
          <a:xfrm>
            <a:off x="10963070" y="5212630"/>
            <a:ext cx="385745" cy="25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圖說文字: 直線加上框線和強調線 18">
            <a:extLst>
              <a:ext uri="{FF2B5EF4-FFF2-40B4-BE49-F238E27FC236}">
                <a16:creationId xmlns:a16="http://schemas.microsoft.com/office/drawing/2014/main" id="{67A65484-1B61-41B5-8956-EAC3EBE90FEC}"/>
              </a:ext>
            </a:extLst>
          </p:cNvPr>
          <p:cNvSpPr/>
          <p:nvPr/>
        </p:nvSpPr>
        <p:spPr>
          <a:xfrm>
            <a:off x="7509715" y="6002180"/>
            <a:ext cx="2751745" cy="595902"/>
          </a:xfrm>
          <a:prstGeom prst="accentBorderCallout1">
            <a:avLst>
              <a:gd name="adj1" fmla="val 33633"/>
              <a:gd name="adj2" fmla="val 106614"/>
              <a:gd name="adj3" fmla="val -92514"/>
              <a:gd name="adj4" fmla="val 13199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TW" altLang="en-US" b="1" dirty="0">
                <a:solidFill>
                  <a:schemeClr val="tx1"/>
                </a:solidFill>
                <a:latin typeface="微軟正黑體" panose="020B0604030504040204" pitchFamily="34" charset="-120"/>
                <a:ea typeface="微軟正黑體" panose="020B0604030504040204" pitchFamily="34" charset="-120"/>
              </a:rPr>
              <a:t>點選</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下載</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可下載您過去上傳的審查意見表。</a:t>
            </a:r>
          </a:p>
        </p:txBody>
      </p:sp>
    </p:spTree>
    <p:extLst>
      <p:ext uri="{BB962C8B-B14F-4D97-AF65-F5344CB8AC3E}">
        <p14:creationId xmlns:p14="http://schemas.microsoft.com/office/powerpoint/2010/main" val="55584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851A793F-D91F-4046-B330-A7D32F3288A0}"/>
              </a:ext>
            </a:extLst>
          </p:cNvPr>
          <p:cNvSpPr>
            <a:spLocks noGrp="1"/>
          </p:cNvSpPr>
          <p:nvPr>
            <p:ph type="ctrTitle"/>
          </p:nvPr>
        </p:nvSpPr>
        <p:spPr>
          <a:xfrm>
            <a:off x="836103" y="1127872"/>
            <a:ext cx="6907722" cy="2387600"/>
          </a:xfrm>
        </p:spPr>
        <p:txBody>
          <a:bodyPr>
            <a:normAutofit fontScale="90000"/>
          </a:bodyPr>
          <a:lstStyle/>
          <a:p>
            <a:pPr algn="l"/>
            <a:r>
              <a:rPr lang="en-US" altLang="zh-TW" b="1" dirty="0">
                <a:solidFill>
                  <a:schemeClr val="bg2">
                    <a:lumMod val="90000"/>
                  </a:schemeClr>
                </a:solidFill>
              </a:rPr>
              <a:t>1. </a:t>
            </a:r>
            <a:r>
              <a:rPr lang="zh-TW" altLang="en-US" b="1" dirty="0">
                <a:solidFill>
                  <a:schemeClr val="bg2">
                    <a:lumMod val="90000"/>
                  </a:schemeClr>
                </a:solidFill>
              </a:rPr>
              <a:t>帳號登入</a:t>
            </a:r>
            <a:br>
              <a:rPr lang="en-US" altLang="zh-TW" b="1" dirty="0">
                <a:solidFill>
                  <a:schemeClr val="bg2">
                    <a:lumMod val="90000"/>
                  </a:schemeClr>
                </a:solidFill>
              </a:rPr>
            </a:br>
            <a:r>
              <a:rPr lang="en-US" altLang="zh-TW" b="1" dirty="0">
                <a:solidFill>
                  <a:schemeClr val="bg2">
                    <a:lumMod val="90000"/>
                  </a:schemeClr>
                </a:solidFill>
              </a:rPr>
              <a:t>2. </a:t>
            </a:r>
            <a:r>
              <a:rPr lang="zh-TW" altLang="en-US" b="1" dirty="0">
                <a:solidFill>
                  <a:schemeClr val="bg2">
                    <a:lumMod val="90000"/>
                  </a:schemeClr>
                </a:solidFill>
              </a:rPr>
              <a:t>主畫面功能介紹</a:t>
            </a:r>
            <a:br>
              <a:rPr lang="en-US" altLang="zh-TW" b="1" dirty="0">
                <a:solidFill>
                  <a:schemeClr val="bg2">
                    <a:lumMod val="90000"/>
                  </a:schemeClr>
                </a:solidFill>
              </a:rPr>
            </a:br>
            <a:r>
              <a:rPr lang="en-US" altLang="zh-TW" b="1" dirty="0">
                <a:solidFill>
                  <a:schemeClr val="bg2">
                    <a:lumMod val="90000"/>
                  </a:schemeClr>
                </a:solidFill>
              </a:rPr>
              <a:t>3. </a:t>
            </a:r>
            <a:r>
              <a:rPr lang="zh-TW" altLang="en-US" b="1" dirty="0">
                <a:solidFill>
                  <a:schemeClr val="bg2">
                    <a:lumMod val="90000"/>
                  </a:schemeClr>
                </a:solidFill>
              </a:rPr>
              <a:t>個人資料管理</a:t>
            </a:r>
            <a:br>
              <a:rPr lang="en-US" altLang="zh-TW" b="1" dirty="0">
                <a:solidFill>
                  <a:schemeClr val="bg2">
                    <a:lumMod val="90000"/>
                  </a:schemeClr>
                </a:solidFill>
              </a:rPr>
            </a:br>
            <a:r>
              <a:rPr lang="en-US" altLang="zh-TW" b="1" dirty="0">
                <a:solidFill>
                  <a:schemeClr val="bg2">
                    <a:lumMod val="90000"/>
                  </a:schemeClr>
                </a:solidFill>
              </a:rPr>
              <a:t>4. </a:t>
            </a:r>
            <a:r>
              <a:rPr lang="zh-TW" altLang="en-US" b="1" dirty="0">
                <a:solidFill>
                  <a:schemeClr val="bg2">
                    <a:lumMod val="90000"/>
                  </a:schemeClr>
                </a:solidFill>
              </a:rPr>
              <a:t>線上同意</a:t>
            </a:r>
            <a:r>
              <a:rPr lang="en-US" altLang="zh-TW" b="1" dirty="0">
                <a:solidFill>
                  <a:schemeClr val="bg2">
                    <a:lumMod val="90000"/>
                  </a:schemeClr>
                </a:solidFill>
              </a:rPr>
              <a:t>/</a:t>
            </a:r>
            <a:r>
              <a:rPr lang="zh-TW" altLang="en-US" b="1" dirty="0">
                <a:solidFill>
                  <a:schemeClr val="bg2">
                    <a:lumMod val="90000"/>
                  </a:schemeClr>
                </a:solidFill>
              </a:rPr>
              <a:t>退回審查</a:t>
            </a:r>
            <a:br>
              <a:rPr lang="en-US" altLang="zh-TW" b="1" dirty="0">
                <a:solidFill>
                  <a:schemeClr val="bg2">
                    <a:lumMod val="90000"/>
                  </a:schemeClr>
                </a:solidFill>
              </a:rPr>
            </a:br>
            <a:r>
              <a:rPr lang="en-US" altLang="zh-TW" b="1" dirty="0">
                <a:solidFill>
                  <a:schemeClr val="bg2">
                    <a:lumMod val="90000"/>
                  </a:schemeClr>
                </a:solidFill>
              </a:rPr>
              <a:t>5. </a:t>
            </a:r>
            <a:r>
              <a:rPr lang="zh-TW" altLang="en-US" b="1" dirty="0">
                <a:solidFill>
                  <a:schemeClr val="bg2">
                    <a:lumMod val="90000"/>
                  </a:schemeClr>
                </a:solidFill>
              </a:rPr>
              <a:t>線上初審</a:t>
            </a:r>
            <a:br>
              <a:rPr lang="en-US" altLang="zh-TW" b="1" dirty="0">
                <a:solidFill>
                  <a:schemeClr val="bg2">
                    <a:lumMod val="90000"/>
                  </a:schemeClr>
                </a:solidFill>
              </a:rPr>
            </a:br>
            <a:r>
              <a:rPr lang="en-US" altLang="zh-TW" b="1" dirty="0"/>
              <a:t>6. </a:t>
            </a:r>
            <a:r>
              <a:rPr lang="zh-TW" altLang="en-US" b="1" dirty="0"/>
              <a:t>線上複審</a:t>
            </a:r>
            <a:br>
              <a:rPr lang="en-US" altLang="zh-TW" b="1" dirty="0">
                <a:solidFill>
                  <a:schemeClr val="bg2">
                    <a:lumMod val="90000"/>
                  </a:schemeClr>
                </a:solidFill>
              </a:rPr>
            </a:br>
            <a:r>
              <a:rPr lang="en-US" altLang="zh-TW" b="1" dirty="0">
                <a:solidFill>
                  <a:schemeClr val="bg2">
                    <a:lumMod val="90000"/>
                  </a:schemeClr>
                </a:solidFill>
              </a:rPr>
              <a:t>7. </a:t>
            </a:r>
            <a:r>
              <a:rPr lang="zh-TW" altLang="en-US" b="1" dirty="0">
                <a:solidFill>
                  <a:schemeClr val="bg2">
                    <a:lumMod val="90000"/>
                  </a:schemeClr>
                </a:solidFill>
              </a:rPr>
              <a:t>查看審查會議議程及案件內容</a:t>
            </a:r>
          </a:p>
        </p:txBody>
      </p:sp>
    </p:spTree>
    <p:extLst>
      <p:ext uri="{BB962C8B-B14F-4D97-AF65-F5344CB8AC3E}">
        <p14:creationId xmlns:p14="http://schemas.microsoft.com/office/powerpoint/2010/main" val="1379622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標題 6"/>
          <p:cNvSpPr>
            <a:spLocks noGrp="1"/>
          </p:cNvSpPr>
          <p:nvPr>
            <p:ph type="ctrTitle"/>
          </p:nvPr>
        </p:nvSpPr>
        <p:spPr>
          <a:xfrm>
            <a:off x="531740" y="146861"/>
            <a:ext cx="11660259" cy="509506"/>
          </a:xfrm>
        </p:spPr>
        <p:txBody>
          <a:bodyPr>
            <a:normAutofit/>
          </a:bodyPr>
          <a:lstStyle/>
          <a:p>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6.1 </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收到複審及審查密碼通知信件</a:t>
            </a:r>
          </a:p>
        </p:txBody>
      </p:sp>
      <p:sp>
        <p:nvSpPr>
          <p:cNvPr id="2" name="文字版面配置區 1">
            <a:extLst>
              <a:ext uri="{FF2B5EF4-FFF2-40B4-BE49-F238E27FC236}">
                <a16:creationId xmlns:a16="http://schemas.microsoft.com/office/drawing/2014/main" id="{7ACAE644-AD9A-412D-A14D-553F408B450A}"/>
              </a:ext>
            </a:extLst>
          </p:cNvPr>
          <p:cNvSpPr>
            <a:spLocks noGrp="1"/>
          </p:cNvSpPr>
          <p:nvPr>
            <p:ph type="body" idx="1"/>
          </p:nvPr>
        </p:nvSpPr>
        <p:spPr/>
        <p:txBody>
          <a:bodyPr/>
          <a:lstStyle/>
          <a:p>
            <a:r>
              <a:rPr lang="zh-TW" altLang="en-US" dirty="0"/>
              <a:t>當委員</a:t>
            </a:r>
            <a:r>
              <a:rPr lang="en-US" altLang="zh-TW" dirty="0"/>
              <a:t>/</a:t>
            </a:r>
            <a:r>
              <a:rPr lang="zh-TW" altLang="en-US" dirty="0"/>
              <a:t>專家被邀請進行案件複審時，系統會自動寄信通知審查。</a:t>
            </a:r>
          </a:p>
        </p:txBody>
      </p:sp>
      <p:pic>
        <p:nvPicPr>
          <p:cNvPr id="7" name="內容版面配置區 6">
            <a:extLst>
              <a:ext uri="{FF2B5EF4-FFF2-40B4-BE49-F238E27FC236}">
                <a16:creationId xmlns:a16="http://schemas.microsoft.com/office/drawing/2014/main" id="{5D7F261B-7A19-4FB4-82EA-EA23C116E47C}"/>
              </a:ext>
            </a:extLst>
          </p:cNvPr>
          <p:cNvPicPr>
            <a:picLocks noGrp="1" noChangeAspect="1"/>
          </p:cNvPicPr>
          <p:nvPr>
            <p:ph sz="half" idx="2"/>
          </p:nvPr>
        </p:nvPicPr>
        <p:blipFill>
          <a:blip r:embed="rId3"/>
          <a:stretch>
            <a:fillRect/>
          </a:stretch>
        </p:blipFill>
        <p:spPr>
          <a:xfrm>
            <a:off x="457482" y="2236316"/>
            <a:ext cx="11066515" cy="3102761"/>
          </a:xfrm>
        </p:spPr>
      </p:pic>
      <p:sp>
        <p:nvSpPr>
          <p:cNvPr id="19" name="矩形 18">
            <a:extLst>
              <a:ext uri="{FF2B5EF4-FFF2-40B4-BE49-F238E27FC236}">
                <a16:creationId xmlns:a16="http://schemas.microsoft.com/office/drawing/2014/main" id="{6A001F6B-6822-4E53-9458-18509B69483C}"/>
              </a:ext>
            </a:extLst>
          </p:cNvPr>
          <p:cNvSpPr/>
          <p:nvPr/>
        </p:nvSpPr>
        <p:spPr>
          <a:xfrm>
            <a:off x="7517498" y="3507693"/>
            <a:ext cx="848836" cy="2063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a:extLst>
              <a:ext uri="{FF2B5EF4-FFF2-40B4-BE49-F238E27FC236}">
                <a16:creationId xmlns:a16="http://schemas.microsoft.com/office/drawing/2014/main" id="{9FCB5456-D377-4E65-ADCB-C2A6CA2A64E1}"/>
              </a:ext>
            </a:extLst>
          </p:cNvPr>
          <p:cNvSpPr/>
          <p:nvPr/>
        </p:nvSpPr>
        <p:spPr>
          <a:xfrm>
            <a:off x="548832" y="3667888"/>
            <a:ext cx="2613112" cy="2063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a:extLst>
              <a:ext uri="{FF2B5EF4-FFF2-40B4-BE49-F238E27FC236}">
                <a16:creationId xmlns:a16="http://schemas.microsoft.com/office/drawing/2014/main" id="{ED7EC5D2-54F5-461A-B890-6F9867EC480F}"/>
              </a:ext>
            </a:extLst>
          </p:cNvPr>
          <p:cNvSpPr/>
          <p:nvPr/>
        </p:nvSpPr>
        <p:spPr>
          <a:xfrm>
            <a:off x="548831" y="4374665"/>
            <a:ext cx="2903669" cy="2063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圖說文字: 直線加上框線和強調線 21">
            <a:extLst>
              <a:ext uri="{FF2B5EF4-FFF2-40B4-BE49-F238E27FC236}">
                <a16:creationId xmlns:a16="http://schemas.microsoft.com/office/drawing/2014/main" id="{F919EA2F-70D8-4F09-9D32-FC80117CC8F3}"/>
              </a:ext>
            </a:extLst>
          </p:cNvPr>
          <p:cNvSpPr/>
          <p:nvPr/>
        </p:nvSpPr>
        <p:spPr>
          <a:xfrm>
            <a:off x="2619440" y="5172596"/>
            <a:ext cx="3168352" cy="440420"/>
          </a:xfrm>
          <a:prstGeom prst="accentBorderCallout1">
            <a:avLst>
              <a:gd name="adj1" fmla="val 32587"/>
              <a:gd name="adj2" fmla="val -6197"/>
              <a:gd name="adj3" fmla="val -128081"/>
              <a:gd name="adj4" fmla="val -2863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defRPr/>
            </a:pPr>
            <a:r>
              <a:rPr lang="en-US" altLang="zh-TW" b="1" dirty="0">
                <a:solidFill>
                  <a:schemeClr val="tx1"/>
                </a:solidFill>
                <a:latin typeface="微軟正黑體" panose="020B0604030504040204" pitchFamily="34" charset="-120"/>
                <a:ea typeface="微軟正黑體" panose="020B0604030504040204" pitchFamily="34" charset="-120"/>
              </a:rPr>
              <a:t>PC</a:t>
            </a:r>
            <a:r>
              <a:rPr lang="zh-TW" altLang="en-US" b="1" dirty="0">
                <a:solidFill>
                  <a:schemeClr val="tx1"/>
                </a:solidFill>
                <a:latin typeface="微軟正黑體" panose="020B0604030504040204" pitchFamily="34" charset="-120"/>
                <a:ea typeface="微軟正黑體" panose="020B0604030504040204" pitchFamily="34" charset="-120"/>
              </a:rPr>
              <a:t>給複審委員</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專家的訊息。</a:t>
            </a:r>
          </a:p>
        </p:txBody>
      </p:sp>
      <p:sp>
        <p:nvSpPr>
          <p:cNvPr id="23" name="圖說文字: 直線加上框線和強調線 22">
            <a:extLst>
              <a:ext uri="{FF2B5EF4-FFF2-40B4-BE49-F238E27FC236}">
                <a16:creationId xmlns:a16="http://schemas.microsoft.com/office/drawing/2014/main" id="{9B328A04-2237-4BD8-B897-E449A28F2BF4}"/>
              </a:ext>
            </a:extLst>
          </p:cNvPr>
          <p:cNvSpPr/>
          <p:nvPr/>
        </p:nvSpPr>
        <p:spPr>
          <a:xfrm>
            <a:off x="4857698" y="4312124"/>
            <a:ext cx="3799192" cy="673303"/>
          </a:xfrm>
          <a:prstGeom prst="accentBorderCallout1">
            <a:avLst>
              <a:gd name="adj1" fmla="val 32587"/>
              <a:gd name="adj2" fmla="val -6197"/>
              <a:gd name="adj3" fmla="val -80973"/>
              <a:gd name="adj4" fmla="val -4387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defRPr/>
            </a:pPr>
            <a:r>
              <a:rPr lang="zh-TW" altLang="en-US" b="1" dirty="0">
                <a:solidFill>
                  <a:schemeClr val="tx1"/>
                </a:solidFill>
                <a:latin typeface="微軟正黑體" panose="020B0604030504040204" pitchFamily="34" charset="-120"/>
                <a:ea typeface="微軟正黑體" panose="020B0604030504040204" pitchFamily="34" charset="-120"/>
              </a:rPr>
              <a:t>點選信中連結後，跳至登入畫面，填寫</a:t>
            </a:r>
            <a:r>
              <a:rPr lang="en-US" altLang="zh-TW" b="1" dirty="0">
                <a:solidFill>
                  <a:schemeClr val="tx1"/>
                </a:solidFill>
                <a:latin typeface="微軟正黑體" panose="020B0604030504040204" pitchFamily="34" charset="-120"/>
                <a:ea typeface="微軟正黑體" panose="020B0604030504040204" pitchFamily="34" charset="-120"/>
              </a:rPr>
              <a:t>PTMS</a:t>
            </a:r>
            <a:r>
              <a:rPr lang="zh-TW" altLang="en-US" b="1" dirty="0">
                <a:solidFill>
                  <a:schemeClr val="tx1"/>
                </a:solidFill>
                <a:latin typeface="微軟正黑體" panose="020B0604030504040204" pitchFamily="34" charset="-120"/>
                <a:ea typeface="微軟正黑體" panose="020B0604030504040204" pitchFamily="34" charset="-120"/>
              </a:rPr>
              <a:t>系統登入的帳號密碼。</a:t>
            </a:r>
          </a:p>
        </p:txBody>
      </p:sp>
      <p:pic>
        <p:nvPicPr>
          <p:cNvPr id="24" name="圖形 23" descr="游標 以實心填滿">
            <a:extLst>
              <a:ext uri="{FF2B5EF4-FFF2-40B4-BE49-F238E27FC236}">
                <a16:creationId xmlns:a16="http://schemas.microsoft.com/office/drawing/2014/main" id="{79593512-D9C5-4731-A195-185AB074B1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55343" y="3699806"/>
            <a:ext cx="595902" cy="595902"/>
          </a:xfrm>
          <a:prstGeom prst="rect">
            <a:avLst/>
          </a:prstGeom>
        </p:spPr>
      </p:pic>
      <p:sp>
        <p:nvSpPr>
          <p:cNvPr id="25" name="圖說文字: 直線加上框線和強調線 24">
            <a:extLst>
              <a:ext uri="{FF2B5EF4-FFF2-40B4-BE49-F238E27FC236}">
                <a16:creationId xmlns:a16="http://schemas.microsoft.com/office/drawing/2014/main" id="{DCB30916-5EF4-4A7E-9D4A-C5C52CEF2680}"/>
              </a:ext>
            </a:extLst>
          </p:cNvPr>
          <p:cNvSpPr/>
          <p:nvPr/>
        </p:nvSpPr>
        <p:spPr>
          <a:xfrm>
            <a:off x="9704990" y="2836762"/>
            <a:ext cx="2108549" cy="673303"/>
          </a:xfrm>
          <a:prstGeom prst="accentBorderCallout1">
            <a:avLst>
              <a:gd name="adj1" fmla="val 32587"/>
              <a:gd name="adj2" fmla="val -6197"/>
              <a:gd name="adj3" fmla="val 106874"/>
              <a:gd name="adj4" fmla="val -6332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defRPr/>
            </a:pPr>
            <a:r>
              <a:rPr lang="zh-TW" altLang="en-US" b="1" dirty="0">
                <a:solidFill>
                  <a:schemeClr val="tx1"/>
                </a:solidFill>
                <a:latin typeface="微軟正黑體" panose="020B0604030504040204" pitchFamily="34" charset="-120"/>
                <a:ea typeface="微軟正黑體" panose="020B0604030504040204" pitchFamily="34" charset="-120"/>
              </a:rPr>
              <a:t>審查密碼授權時間重新計算</a:t>
            </a:r>
            <a:r>
              <a:rPr lang="en-US" altLang="zh-TW" b="1" dirty="0">
                <a:solidFill>
                  <a:schemeClr val="tx1"/>
                </a:solidFill>
                <a:latin typeface="微軟正黑體" panose="020B0604030504040204" pitchFamily="34" charset="-120"/>
                <a:ea typeface="微軟正黑體" panose="020B0604030504040204" pitchFamily="34" charset="-120"/>
              </a:rPr>
              <a:t>14</a:t>
            </a:r>
            <a:r>
              <a:rPr lang="zh-TW" altLang="en-US" b="1" dirty="0">
                <a:solidFill>
                  <a:schemeClr val="tx1"/>
                </a:solidFill>
                <a:latin typeface="微軟正黑體" panose="020B0604030504040204" pitchFamily="34" charset="-120"/>
                <a:ea typeface="微軟正黑體" panose="020B0604030504040204" pitchFamily="34" charset="-120"/>
              </a:rPr>
              <a:t>天。</a:t>
            </a:r>
          </a:p>
        </p:txBody>
      </p:sp>
    </p:spTree>
    <p:extLst>
      <p:ext uri="{BB962C8B-B14F-4D97-AF65-F5344CB8AC3E}">
        <p14:creationId xmlns:p14="http://schemas.microsoft.com/office/powerpoint/2010/main" val="54381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內容版面配置區 6">
            <a:extLst>
              <a:ext uri="{FF2B5EF4-FFF2-40B4-BE49-F238E27FC236}">
                <a16:creationId xmlns:a16="http://schemas.microsoft.com/office/drawing/2014/main" id="{BBA358C5-68E2-4048-8DE0-B3E278626243}"/>
              </a:ext>
            </a:extLst>
          </p:cNvPr>
          <p:cNvPicPr>
            <a:picLocks noGrp="1" noChangeAspect="1"/>
          </p:cNvPicPr>
          <p:nvPr>
            <p:ph sz="half" idx="2"/>
          </p:nvPr>
        </p:nvPicPr>
        <p:blipFill>
          <a:blip r:embed="rId3"/>
          <a:stretch>
            <a:fillRect/>
          </a:stretch>
        </p:blipFill>
        <p:spPr>
          <a:xfrm>
            <a:off x="1170774" y="1966664"/>
            <a:ext cx="9998196" cy="4744475"/>
          </a:xfrm>
        </p:spPr>
      </p:pic>
      <p:sp>
        <p:nvSpPr>
          <p:cNvPr id="3" name="標題 2"/>
          <p:cNvSpPr>
            <a:spLocks noGrp="1"/>
          </p:cNvSpPr>
          <p:nvPr>
            <p:ph type="ctrTitle"/>
          </p:nvPr>
        </p:nvSpPr>
        <p:spPr/>
        <p:txBody>
          <a:bodyPr>
            <a:normAutofit/>
          </a:bodyPr>
          <a:lstStyle/>
          <a:p>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6.2 </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複審操作流程同初審</a:t>
            </a:r>
          </a:p>
        </p:txBody>
      </p:sp>
      <p:sp>
        <p:nvSpPr>
          <p:cNvPr id="2" name="文字版面配置區 1">
            <a:extLst>
              <a:ext uri="{FF2B5EF4-FFF2-40B4-BE49-F238E27FC236}">
                <a16:creationId xmlns:a16="http://schemas.microsoft.com/office/drawing/2014/main" id="{4A5CA533-9CB6-4E1C-AD47-36F6D5F3C2AA}"/>
              </a:ext>
            </a:extLst>
          </p:cNvPr>
          <p:cNvSpPr>
            <a:spLocks noGrp="1"/>
          </p:cNvSpPr>
          <p:nvPr>
            <p:ph type="body" idx="1"/>
          </p:nvPr>
        </p:nvSpPr>
        <p:spPr>
          <a:xfrm>
            <a:off x="1054941" y="1244653"/>
            <a:ext cx="10061294" cy="685522"/>
          </a:xfrm>
        </p:spPr>
        <p:txBody>
          <a:bodyPr/>
          <a:lstStyle/>
          <a:p>
            <a:r>
              <a:rPr lang="en-US" altLang="zh-TW" dirty="0"/>
              <a:t>【</a:t>
            </a:r>
            <a:r>
              <a:rPr lang="zh-TW" altLang="en-US" dirty="0"/>
              <a:t>審查待辦</a:t>
            </a:r>
            <a:r>
              <a:rPr lang="en-US" altLang="zh-TW" dirty="0"/>
              <a:t>】</a:t>
            </a:r>
            <a:r>
              <a:rPr lang="zh-TW" altLang="en-US" dirty="0"/>
              <a:t>案件列表會顯示案件是初審或複審。</a:t>
            </a:r>
          </a:p>
        </p:txBody>
      </p:sp>
      <p:sp>
        <p:nvSpPr>
          <p:cNvPr id="11" name="矩形 10">
            <a:extLst>
              <a:ext uri="{FF2B5EF4-FFF2-40B4-BE49-F238E27FC236}">
                <a16:creationId xmlns:a16="http://schemas.microsoft.com/office/drawing/2014/main" id="{5B510F6D-24FB-47DE-9B1B-FA3023AF74FB}"/>
              </a:ext>
            </a:extLst>
          </p:cNvPr>
          <p:cNvSpPr/>
          <p:nvPr/>
        </p:nvSpPr>
        <p:spPr>
          <a:xfrm>
            <a:off x="2738109" y="5153246"/>
            <a:ext cx="1133136" cy="25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F7974848-2300-4C8C-A445-C08B5F53E426}"/>
              </a:ext>
            </a:extLst>
          </p:cNvPr>
          <p:cNvSpPr/>
          <p:nvPr/>
        </p:nvSpPr>
        <p:spPr>
          <a:xfrm>
            <a:off x="2738109" y="3855899"/>
            <a:ext cx="517839" cy="25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8140698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2"/>
          <p:cNvSpPr>
            <a:spLocks noGrp="1"/>
          </p:cNvSpPr>
          <p:nvPr>
            <p:ph type="ctrTitle"/>
          </p:nvPr>
        </p:nvSpPr>
        <p:spPr/>
        <p:txBody>
          <a:bodyPr>
            <a:normAutofit/>
          </a:bodyPr>
          <a:lstStyle/>
          <a:p>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6.3 </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複審填寫審查意見</a:t>
            </a:r>
          </a:p>
        </p:txBody>
      </p:sp>
      <p:sp>
        <p:nvSpPr>
          <p:cNvPr id="2" name="文字版面配置區 1">
            <a:extLst>
              <a:ext uri="{FF2B5EF4-FFF2-40B4-BE49-F238E27FC236}">
                <a16:creationId xmlns:a16="http://schemas.microsoft.com/office/drawing/2014/main" id="{524BDB05-1E66-4576-8623-1B14F5D9BF37}"/>
              </a:ext>
            </a:extLst>
          </p:cNvPr>
          <p:cNvSpPr>
            <a:spLocks noGrp="1"/>
          </p:cNvSpPr>
          <p:nvPr>
            <p:ph type="body" idx="1"/>
          </p:nvPr>
        </p:nvSpPr>
        <p:spPr>
          <a:xfrm>
            <a:off x="1054941" y="838393"/>
            <a:ext cx="10061294" cy="685522"/>
          </a:xfrm>
        </p:spPr>
        <p:txBody>
          <a:bodyPr/>
          <a:lstStyle/>
          <a:p>
            <a:r>
              <a:rPr lang="zh-TW" altLang="en-US" dirty="0"/>
              <a:t>複審填寫審查意見時，系統會帶出前次送出時填寫的審查結果。</a:t>
            </a:r>
          </a:p>
        </p:txBody>
      </p:sp>
      <p:pic>
        <p:nvPicPr>
          <p:cNvPr id="12" name="內容版面配置區 11">
            <a:extLst>
              <a:ext uri="{FF2B5EF4-FFF2-40B4-BE49-F238E27FC236}">
                <a16:creationId xmlns:a16="http://schemas.microsoft.com/office/drawing/2014/main" id="{097B9957-070F-48C0-BC30-94DA7A1E17E4}"/>
              </a:ext>
            </a:extLst>
          </p:cNvPr>
          <p:cNvPicPr>
            <a:picLocks noGrp="1" noChangeAspect="1"/>
          </p:cNvPicPr>
          <p:nvPr>
            <p:ph sz="half" idx="2"/>
          </p:nvPr>
        </p:nvPicPr>
        <p:blipFill rotWithShape="1">
          <a:blip r:embed="rId2"/>
          <a:srcRect t="666"/>
          <a:stretch/>
        </p:blipFill>
        <p:spPr>
          <a:xfrm>
            <a:off x="415267" y="1420306"/>
            <a:ext cx="8499821" cy="5290833"/>
          </a:xfrm>
        </p:spPr>
      </p:pic>
      <p:sp>
        <p:nvSpPr>
          <p:cNvPr id="6" name="矩形 5"/>
          <p:cNvSpPr/>
          <p:nvPr/>
        </p:nvSpPr>
        <p:spPr>
          <a:xfrm>
            <a:off x="8915088" y="2369846"/>
            <a:ext cx="2739477" cy="18959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TW" altLang="en-US" b="1" dirty="0">
                <a:solidFill>
                  <a:schemeClr val="tx1"/>
                </a:solidFill>
                <a:latin typeface="微軟正黑體" panose="020B0604030504040204" pitchFamily="34" charset="-120"/>
                <a:ea typeface="微軟正黑體" panose="020B0604030504040204" pitchFamily="34" charset="-120"/>
              </a:rPr>
              <a:t>複審注意事項：</a:t>
            </a:r>
            <a:endParaRPr lang="en-US" altLang="zh-TW" b="1" dirty="0">
              <a:solidFill>
                <a:schemeClr val="tx1"/>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b="1" dirty="0">
                <a:solidFill>
                  <a:schemeClr val="tx1"/>
                </a:solidFill>
                <a:latin typeface="微軟正黑體" panose="020B0604030504040204" pitchFamily="34" charset="-120"/>
                <a:ea typeface="微軟正黑體" panose="020B0604030504040204" pitchFamily="34" charset="-120"/>
              </a:rPr>
              <a:t>要記得修改原意見。</a:t>
            </a:r>
            <a:endParaRPr lang="en-US" altLang="zh-TW" b="1" dirty="0">
              <a:solidFill>
                <a:schemeClr val="tx1"/>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b="1" dirty="0">
                <a:solidFill>
                  <a:schemeClr val="tx1"/>
                </a:solidFill>
                <a:latin typeface="微軟正黑體" panose="020B0604030504040204" pitchFamily="34" charset="-120"/>
                <a:ea typeface="微軟正黑體" panose="020B0604030504040204" pitchFamily="34" charset="-120"/>
              </a:rPr>
              <a:t>要記得上傳複審審查意見表。</a:t>
            </a:r>
            <a:endParaRPr lang="en-US" altLang="zh-TW" b="1" dirty="0">
              <a:solidFill>
                <a:schemeClr val="tx1"/>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b="1" dirty="0">
                <a:solidFill>
                  <a:schemeClr val="tx1"/>
                </a:solidFill>
                <a:latin typeface="微軟正黑體" panose="020B0604030504040204" pitchFamily="34" charset="-120"/>
                <a:ea typeface="微軟正黑體" panose="020B0604030504040204" pitchFamily="34" charset="-120"/>
              </a:rPr>
              <a:t>其他複審注意事項，依醫院</a:t>
            </a:r>
            <a:r>
              <a:rPr lang="en-US" altLang="zh-TW" b="1" dirty="0">
                <a:solidFill>
                  <a:schemeClr val="tx1"/>
                </a:solidFill>
                <a:latin typeface="微軟正黑體" panose="020B0604030504040204" pitchFamily="34" charset="-120"/>
                <a:ea typeface="微軟正黑體" panose="020B0604030504040204" pitchFamily="34" charset="-120"/>
              </a:rPr>
              <a:t>IRB/REC</a:t>
            </a:r>
            <a:r>
              <a:rPr lang="zh-TW" altLang="en-US" b="1" dirty="0">
                <a:solidFill>
                  <a:schemeClr val="tx1"/>
                </a:solidFill>
                <a:latin typeface="微軟正黑體" panose="020B0604030504040204" pitchFamily="34" charset="-120"/>
                <a:ea typeface="微軟正黑體" panose="020B0604030504040204" pitchFamily="34" charset="-120"/>
              </a:rPr>
              <a:t>規定。</a:t>
            </a:r>
            <a:endParaRPr lang="en-US" altLang="zh-TW" b="1" dirty="0">
              <a:solidFill>
                <a:schemeClr val="tx1"/>
              </a:solidFill>
              <a:latin typeface="微軟正黑體" panose="020B0604030504040204" pitchFamily="34" charset="-120"/>
              <a:ea typeface="微軟正黑體" panose="020B0604030504040204" pitchFamily="34" charset="-120"/>
            </a:endParaRPr>
          </a:p>
        </p:txBody>
      </p:sp>
      <p:sp>
        <p:nvSpPr>
          <p:cNvPr id="13" name="矩形 12">
            <a:extLst>
              <a:ext uri="{FF2B5EF4-FFF2-40B4-BE49-F238E27FC236}">
                <a16:creationId xmlns:a16="http://schemas.microsoft.com/office/drawing/2014/main" id="{C92A295A-0503-4555-ADD0-AF76FC5002B1}"/>
              </a:ext>
            </a:extLst>
          </p:cNvPr>
          <p:cNvSpPr/>
          <p:nvPr/>
        </p:nvSpPr>
        <p:spPr>
          <a:xfrm>
            <a:off x="2516728" y="2369846"/>
            <a:ext cx="6157250" cy="26061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4" name="圖片 13">
            <a:extLst>
              <a:ext uri="{FF2B5EF4-FFF2-40B4-BE49-F238E27FC236}">
                <a16:creationId xmlns:a16="http://schemas.microsoft.com/office/drawing/2014/main" id="{6310BA43-6F07-490A-97FA-91547C64918C}"/>
              </a:ext>
            </a:extLst>
          </p:cNvPr>
          <p:cNvPicPr>
            <a:picLocks/>
          </p:cNvPicPr>
          <p:nvPr/>
        </p:nvPicPr>
        <p:blipFill rotWithShape="1">
          <a:blip r:embed="rId3"/>
          <a:srcRect l="34547" t="29712" r="59527" b="65994"/>
          <a:stretch/>
        </p:blipFill>
        <p:spPr>
          <a:xfrm>
            <a:off x="1751884" y="1970981"/>
            <a:ext cx="540000" cy="288000"/>
          </a:xfrm>
          <a:prstGeom prst="rect">
            <a:avLst/>
          </a:prstGeom>
        </p:spPr>
      </p:pic>
    </p:spTree>
    <p:extLst>
      <p:ext uri="{BB962C8B-B14F-4D97-AF65-F5344CB8AC3E}">
        <p14:creationId xmlns:p14="http://schemas.microsoft.com/office/powerpoint/2010/main" val="2827311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內容版面配置區 12">
            <a:extLst>
              <a:ext uri="{FF2B5EF4-FFF2-40B4-BE49-F238E27FC236}">
                <a16:creationId xmlns:a16="http://schemas.microsoft.com/office/drawing/2014/main" id="{9D418189-D42A-48A7-A1AE-C3E87384EDD0}"/>
              </a:ext>
            </a:extLst>
          </p:cNvPr>
          <p:cNvPicPr>
            <a:picLocks noGrp="1" noChangeAspect="1"/>
          </p:cNvPicPr>
          <p:nvPr>
            <p:ph sz="half" idx="2"/>
          </p:nvPr>
        </p:nvPicPr>
        <p:blipFill rotWithShape="1">
          <a:blip r:embed="rId3"/>
          <a:srcRect t="13769"/>
          <a:stretch/>
        </p:blipFill>
        <p:spPr>
          <a:xfrm>
            <a:off x="1837791" y="1314625"/>
            <a:ext cx="8664245" cy="5453644"/>
          </a:xfrm>
          <a:prstGeom prst="rect">
            <a:avLst/>
          </a:prstGeom>
          <a:ln>
            <a:solidFill>
              <a:schemeClr val="bg1">
                <a:lumMod val="85000"/>
              </a:schemeClr>
            </a:solidFill>
          </a:ln>
        </p:spPr>
      </p:pic>
      <p:sp>
        <p:nvSpPr>
          <p:cNvPr id="112643" name="標題 1"/>
          <p:cNvSpPr>
            <a:spLocks noGrp="1"/>
          </p:cNvSpPr>
          <p:nvPr>
            <p:ph type="ctrTitle"/>
          </p:nvPr>
        </p:nvSpPr>
        <p:spPr>
          <a:xfrm>
            <a:off x="531740" y="146861"/>
            <a:ext cx="11660259" cy="509506"/>
          </a:xfrm>
        </p:spPr>
        <p:txBody>
          <a:bodyPr>
            <a:normAutofit/>
          </a:bodyPr>
          <a:lstStyle/>
          <a:p>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6.4 </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於送審文件中檢視複審相關文件</a:t>
            </a:r>
          </a:p>
        </p:txBody>
      </p:sp>
      <p:sp>
        <p:nvSpPr>
          <p:cNvPr id="2" name="文字版面配置區 1">
            <a:extLst>
              <a:ext uri="{FF2B5EF4-FFF2-40B4-BE49-F238E27FC236}">
                <a16:creationId xmlns:a16="http://schemas.microsoft.com/office/drawing/2014/main" id="{A96B2F08-41D5-4279-BB55-6327C43DA427}"/>
              </a:ext>
            </a:extLst>
          </p:cNvPr>
          <p:cNvSpPr>
            <a:spLocks noGrp="1"/>
          </p:cNvSpPr>
          <p:nvPr>
            <p:ph type="body" idx="1"/>
          </p:nvPr>
        </p:nvSpPr>
        <p:spPr>
          <a:xfrm>
            <a:off x="1054941" y="693111"/>
            <a:ext cx="10061294" cy="685522"/>
          </a:xfrm>
        </p:spPr>
        <p:txBody>
          <a:bodyPr/>
          <a:lstStyle/>
          <a:p>
            <a:r>
              <a:rPr lang="zh-TW" altLang="en-US" dirty="0"/>
              <a:t>複審操作流程同初審。</a:t>
            </a:r>
          </a:p>
        </p:txBody>
      </p:sp>
      <p:sp>
        <p:nvSpPr>
          <p:cNvPr id="14" name="矩形 13">
            <a:extLst>
              <a:ext uri="{FF2B5EF4-FFF2-40B4-BE49-F238E27FC236}">
                <a16:creationId xmlns:a16="http://schemas.microsoft.com/office/drawing/2014/main" id="{CAE31A3F-8955-452A-BB36-97EE5B8CCE3B}"/>
              </a:ext>
            </a:extLst>
          </p:cNvPr>
          <p:cNvSpPr/>
          <p:nvPr/>
        </p:nvSpPr>
        <p:spPr>
          <a:xfrm>
            <a:off x="1837790" y="2031696"/>
            <a:ext cx="828000" cy="216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33C073B9-8D14-4C79-B57E-D05133C05C61}"/>
              </a:ext>
            </a:extLst>
          </p:cNvPr>
          <p:cNvSpPr/>
          <p:nvPr/>
        </p:nvSpPr>
        <p:spPr>
          <a:xfrm>
            <a:off x="3400245" y="3402681"/>
            <a:ext cx="513727" cy="2688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圖說文字: 直線加上框線和強調線 16">
            <a:extLst>
              <a:ext uri="{FF2B5EF4-FFF2-40B4-BE49-F238E27FC236}">
                <a16:creationId xmlns:a16="http://schemas.microsoft.com/office/drawing/2014/main" id="{103A9161-FDF0-481F-A144-68F111479609}"/>
              </a:ext>
            </a:extLst>
          </p:cNvPr>
          <p:cNvSpPr/>
          <p:nvPr/>
        </p:nvSpPr>
        <p:spPr>
          <a:xfrm>
            <a:off x="264914" y="4267544"/>
            <a:ext cx="2586696" cy="685522"/>
          </a:xfrm>
          <a:prstGeom prst="accentBorderCallout1">
            <a:avLst>
              <a:gd name="adj1" fmla="val 22621"/>
              <a:gd name="adj2" fmla="val 105199"/>
              <a:gd name="adj3" fmla="val -74982"/>
              <a:gd name="adj4" fmla="val 12298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defRPr/>
            </a:pPr>
            <a:r>
              <a:rPr lang="zh-TW" altLang="en-US" b="1" dirty="0">
                <a:solidFill>
                  <a:schemeClr val="tx1"/>
                </a:solidFill>
                <a:latin typeface="微軟正黑體" panose="020B0604030504040204" pitchFamily="34" charset="-120"/>
                <a:ea typeface="微軟正黑體" panose="020B0604030504040204" pitchFamily="34" charset="-120"/>
              </a:rPr>
              <a:t>被勾選的檔案為此項目的最新版本。</a:t>
            </a:r>
          </a:p>
        </p:txBody>
      </p:sp>
      <p:sp>
        <p:nvSpPr>
          <p:cNvPr id="18" name="圖說文字: 直線加上框線和強調線 17">
            <a:extLst>
              <a:ext uri="{FF2B5EF4-FFF2-40B4-BE49-F238E27FC236}">
                <a16:creationId xmlns:a16="http://schemas.microsoft.com/office/drawing/2014/main" id="{CEB8BA57-6FB9-4787-B979-54920F25C2FB}"/>
              </a:ext>
            </a:extLst>
          </p:cNvPr>
          <p:cNvSpPr/>
          <p:nvPr/>
        </p:nvSpPr>
        <p:spPr>
          <a:xfrm>
            <a:off x="7947883" y="3654012"/>
            <a:ext cx="3168352" cy="774870"/>
          </a:xfrm>
          <a:prstGeom prst="accentBorderCallout1">
            <a:avLst>
              <a:gd name="adj1" fmla="val 32587"/>
              <a:gd name="adj2" fmla="val -6197"/>
              <a:gd name="adj3" fmla="val 207191"/>
              <a:gd name="adj4" fmla="val -2567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defRPr/>
            </a:pPr>
            <a:r>
              <a:rPr lang="zh-TW" altLang="en-US" b="1" dirty="0">
                <a:solidFill>
                  <a:schemeClr val="tx1"/>
                </a:solidFill>
                <a:latin typeface="微軟正黑體" panose="020B0604030504040204" pitchFamily="34" charset="-120"/>
                <a:ea typeface="微軟正黑體" panose="020B0604030504040204" pitchFamily="34" charset="-120"/>
              </a:rPr>
              <a:t>請於</a:t>
            </a:r>
            <a:r>
              <a:rPr lang="en-US" altLang="zh-TW" b="1" dirty="0">
                <a:solidFill>
                  <a:schemeClr val="tx1"/>
                </a:solidFill>
                <a:latin typeface="微軟正黑體" panose="020B0604030504040204" pitchFamily="34" charset="-120"/>
                <a:ea typeface="微軟正黑體" panose="020B0604030504040204" pitchFamily="34" charset="-120"/>
              </a:rPr>
              <a:t>【A.IRB/REC</a:t>
            </a:r>
            <a:r>
              <a:rPr lang="zh-TW" altLang="en-US" b="1" dirty="0">
                <a:solidFill>
                  <a:schemeClr val="tx1"/>
                </a:solidFill>
                <a:latin typeface="微軟正黑體" panose="020B0604030504040204" pitchFamily="34" charset="-120"/>
                <a:ea typeface="微軟正黑體" panose="020B0604030504040204" pitchFamily="34" charset="-120"/>
              </a:rPr>
              <a:t>審查意見</a:t>
            </a:r>
            <a:r>
              <a:rPr lang="en-US" altLang="zh-TW" b="1" dirty="0">
                <a:solidFill>
                  <a:schemeClr val="tx1"/>
                </a:solidFill>
                <a:latin typeface="微軟正黑體" panose="020B0604030504040204" pitchFamily="34" charset="-120"/>
                <a:ea typeface="微軟正黑體" panose="020B0604030504040204" pitchFamily="34" charset="-120"/>
              </a:rPr>
              <a:t>】 </a:t>
            </a:r>
          </a:p>
          <a:p>
            <a:pPr>
              <a:defRPr/>
            </a:pPr>
            <a:r>
              <a:rPr lang="zh-TW" altLang="en-US" b="1" dirty="0">
                <a:solidFill>
                  <a:schemeClr val="tx1"/>
                </a:solidFill>
                <a:latin typeface="微軟正黑體" panose="020B0604030504040204" pitchFamily="34" charset="-120"/>
                <a:ea typeface="微軟正黑體" panose="020B0604030504040204" pitchFamily="34" charset="-120"/>
              </a:rPr>
              <a:t>下載</a:t>
            </a:r>
            <a:r>
              <a:rPr lang="en-US" altLang="zh-TW" b="1" dirty="0">
                <a:solidFill>
                  <a:schemeClr val="tx1"/>
                </a:solidFill>
                <a:latin typeface="微軟正黑體" panose="020B0604030504040204" pitchFamily="34" charset="-120"/>
                <a:ea typeface="微軟正黑體" panose="020B0604030504040204" pitchFamily="34" charset="-120"/>
              </a:rPr>
              <a:t>PC</a:t>
            </a:r>
            <a:r>
              <a:rPr lang="zh-TW" altLang="en-US" b="1" dirty="0">
                <a:solidFill>
                  <a:schemeClr val="tx1"/>
                </a:solidFill>
                <a:latin typeface="微軟正黑體" panose="020B0604030504040204" pitchFamily="34" charset="-120"/>
                <a:ea typeface="微軟正黑體" panose="020B0604030504040204" pitchFamily="34" charset="-120"/>
              </a:rPr>
              <a:t>彙整的初審意見。</a:t>
            </a:r>
          </a:p>
        </p:txBody>
      </p:sp>
      <p:sp>
        <p:nvSpPr>
          <p:cNvPr id="21" name="圖說文字: 直線加上框線和強調線 20">
            <a:extLst>
              <a:ext uri="{FF2B5EF4-FFF2-40B4-BE49-F238E27FC236}">
                <a16:creationId xmlns:a16="http://schemas.microsoft.com/office/drawing/2014/main" id="{C2C0A563-6B78-4AF0-A573-D7D6074FB746}"/>
              </a:ext>
            </a:extLst>
          </p:cNvPr>
          <p:cNvSpPr/>
          <p:nvPr/>
        </p:nvSpPr>
        <p:spPr>
          <a:xfrm>
            <a:off x="8708164" y="5218148"/>
            <a:ext cx="3366749" cy="774870"/>
          </a:xfrm>
          <a:prstGeom prst="accentBorderCallout1">
            <a:avLst>
              <a:gd name="adj1" fmla="val 32587"/>
              <a:gd name="adj2" fmla="val -6197"/>
              <a:gd name="adj3" fmla="val 90385"/>
              <a:gd name="adj4" fmla="val -1534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defRPr/>
            </a:pPr>
            <a:r>
              <a:rPr lang="zh-TW" altLang="en-US" b="1" dirty="0">
                <a:solidFill>
                  <a:schemeClr val="tx1"/>
                </a:solidFill>
                <a:latin typeface="微軟正黑體" panose="020B0604030504040204" pitchFamily="34" charset="-120"/>
                <a:ea typeface="微軟正黑體" panose="020B0604030504040204" pitchFamily="34" charset="-120"/>
              </a:rPr>
              <a:t>請於</a:t>
            </a:r>
            <a:r>
              <a:rPr lang="en-US" altLang="zh-TW" b="1" dirty="0">
                <a:solidFill>
                  <a:schemeClr val="tx1"/>
                </a:solidFill>
                <a:latin typeface="微軟正黑體" panose="020B0604030504040204" pitchFamily="34" charset="-120"/>
                <a:ea typeface="微軟正黑體" panose="020B0604030504040204" pitchFamily="34" charset="-120"/>
              </a:rPr>
              <a:t>【B.</a:t>
            </a:r>
            <a:r>
              <a:rPr lang="zh-TW" altLang="en-US" b="1" dirty="0">
                <a:solidFill>
                  <a:schemeClr val="tx1"/>
                </a:solidFill>
                <a:latin typeface="微軟正黑體" panose="020B0604030504040204" pitchFamily="34" charset="-120"/>
                <a:ea typeface="微軟正黑體" panose="020B0604030504040204" pitchFamily="34" charset="-120"/>
              </a:rPr>
              <a:t>主持人回覆審查意見</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下載</a:t>
            </a:r>
            <a:r>
              <a:rPr lang="en-US" altLang="zh-TW" b="1" dirty="0">
                <a:solidFill>
                  <a:schemeClr val="tx1"/>
                </a:solidFill>
                <a:latin typeface="微軟正黑體" panose="020B0604030504040204" pitchFamily="34" charset="-120"/>
                <a:ea typeface="微軟正黑體" panose="020B0604030504040204" pitchFamily="34" charset="-120"/>
              </a:rPr>
              <a:t>PI</a:t>
            </a:r>
            <a:r>
              <a:rPr lang="zh-TW" altLang="en-US" b="1" dirty="0">
                <a:solidFill>
                  <a:schemeClr val="tx1"/>
                </a:solidFill>
                <a:latin typeface="微軟正黑體" panose="020B0604030504040204" pitchFamily="34" charset="-120"/>
                <a:ea typeface="微軟正黑體" panose="020B0604030504040204" pitchFamily="34" charset="-120"/>
              </a:rPr>
              <a:t>的回覆。</a:t>
            </a:r>
          </a:p>
        </p:txBody>
      </p:sp>
      <p:sp>
        <p:nvSpPr>
          <p:cNvPr id="22" name="矩形 21">
            <a:extLst>
              <a:ext uri="{FF2B5EF4-FFF2-40B4-BE49-F238E27FC236}">
                <a16:creationId xmlns:a16="http://schemas.microsoft.com/office/drawing/2014/main" id="{524DCB7D-A366-4E9E-901B-99ED3364149A}"/>
              </a:ext>
            </a:extLst>
          </p:cNvPr>
          <p:cNvSpPr/>
          <p:nvPr/>
        </p:nvSpPr>
        <p:spPr>
          <a:xfrm>
            <a:off x="3913972" y="5274541"/>
            <a:ext cx="4264351" cy="4210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a:extLst>
              <a:ext uri="{FF2B5EF4-FFF2-40B4-BE49-F238E27FC236}">
                <a16:creationId xmlns:a16="http://schemas.microsoft.com/office/drawing/2014/main" id="{1F510680-BB4B-47BD-BF58-D4DC7BCA76F2}"/>
              </a:ext>
            </a:extLst>
          </p:cNvPr>
          <p:cNvSpPr/>
          <p:nvPr/>
        </p:nvSpPr>
        <p:spPr>
          <a:xfrm>
            <a:off x="3913972" y="5695563"/>
            <a:ext cx="4264351" cy="4210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a:extLst>
              <a:ext uri="{FF2B5EF4-FFF2-40B4-BE49-F238E27FC236}">
                <a16:creationId xmlns:a16="http://schemas.microsoft.com/office/drawing/2014/main" id="{DDC5ED2F-6EC0-1D17-F27A-983276711CB0}"/>
              </a:ext>
            </a:extLst>
          </p:cNvPr>
          <p:cNvSpPr/>
          <p:nvPr/>
        </p:nvSpPr>
        <p:spPr>
          <a:xfrm>
            <a:off x="3913972" y="6116614"/>
            <a:ext cx="4264351" cy="4210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圖說文字: 直線加上框線和強調線 3">
            <a:extLst>
              <a:ext uri="{FF2B5EF4-FFF2-40B4-BE49-F238E27FC236}">
                <a16:creationId xmlns:a16="http://schemas.microsoft.com/office/drawing/2014/main" id="{4DC71CB6-E220-BD91-F58B-7B290AE11A8E}"/>
              </a:ext>
            </a:extLst>
          </p:cNvPr>
          <p:cNvSpPr/>
          <p:nvPr/>
        </p:nvSpPr>
        <p:spPr>
          <a:xfrm>
            <a:off x="396616" y="5773824"/>
            <a:ext cx="2586696" cy="685522"/>
          </a:xfrm>
          <a:prstGeom prst="accentBorderCallout1">
            <a:avLst>
              <a:gd name="adj1" fmla="val 22621"/>
              <a:gd name="adj2" fmla="val 105199"/>
              <a:gd name="adj3" fmla="val 83324"/>
              <a:gd name="adj4" fmla="val 13580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defRPr/>
            </a:pPr>
            <a:r>
              <a:rPr lang="zh-TW" altLang="en-US" b="1" dirty="0">
                <a:solidFill>
                  <a:schemeClr val="tx1"/>
                </a:solidFill>
                <a:latin typeface="微軟正黑體" panose="020B0604030504040204" pitchFamily="34" charset="-120"/>
                <a:ea typeface="微軟正黑體" panose="020B0604030504040204" pitchFamily="34" charset="-120"/>
              </a:rPr>
              <a:t>會議審查意見相關紀錄。</a:t>
            </a:r>
          </a:p>
        </p:txBody>
      </p:sp>
    </p:spTree>
    <p:extLst>
      <p:ext uri="{BB962C8B-B14F-4D97-AF65-F5344CB8AC3E}">
        <p14:creationId xmlns:p14="http://schemas.microsoft.com/office/powerpoint/2010/main" val="210037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 grpId="0" animBg="1"/>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851A793F-D91F-4046-B330-A7D32F3288A0}"/>
              </a:ext>
            </a:extLst>
          </p:cNvPr>
          <p:cNvSpPr>
            <a:spLocks noGrp="1"/>
          </p:cNvSpPr>
          <p:nvPr>
            <p:ph type="ctrTitle"/>
          </p:nvPr>
        </p:nvSpPr>
        <p:spPr>
          <a:xfrm>
            <a:off x="836103" y="1127872"/>
            <a:ext cx="6907722" cy="2387600"/>
          </a:xfrm>
        </p:spPr>
        <p:txBody>
          <a:bodyPr>
            <a:normAutofit fontScale="90000"/>
          </a:bodyPr>
          <a:lstStyle/>
          <a:p>
            <a:pPr algn="l"/>
            <a:r>
              <a:rPr lang="en-US" altLang="zh-TW" b="1" dirty="0">
                <a:solidFill>
                  <a:schemeClr val="bg2">
                    <a:lumMod val="90000"/>
                  </a:schemeClr>
                </a:solidFill>
              </a:rPr>
              <a:t>1. </a:t>
            </a:r>
            <a:r>
              <a:rPr lang="zh-TW" altLang="en-US" b="1" dirty="0">
                <a:solidFill>
                  <a:schemeClr val="bg2">
                    <a:lumMod val="90000"/>
                  </a:schemeClr>
                </a:solidFill>
              </a:rPr>
              <a:t>帳號登入</a:t>
            </a:r>
            <a:br>
              <a:rPr lang="en-US" altLang="zh-TW" b="1" dirty="0">
                <a:solidFill>
                  <a:schemeClr val="bg2">
                    <a:lumMod val="90000"/>
                  </a:schemeClr>
                </a:solidFill>
              </a:rPr>
            </a:br>
            <a:r>
              <a:rPr lang="en-US" altLang="zh-TW" b="1" dirty="0">
                <a:solidFill>
                  <a:schemeClr val="bg2">
                    <a:lumMod val="90000"/>
                  </a:schemeClr>
                </a:solidFill>
              </a:rPr>
              <a:t>2. </a:t>
            </a:r>
            <a:r>
              <a:rPr lang="zh-TW" altLang="en-US" b="1" dirty="0">
                <a:solidFill>
                  <a:schemeClr val="bg2">
                    <a:lumMod val="90000"/>
                  </a:schemeClr>
                </a:solidFill>
              </a:rPr>
              <a:t>主畫面功能介紹</a:t>
            </a:r>
            <a:br>
              <a:rPr lang="en-US" altLang="zh-TW" b="1" dirty="0">
                <a:solidFill>
                  <a:schemeClr val="bg2">
                    <a:lumMod val="90000"/>
                  </a:schemeClr>
                </a:solidFill>
              </a:rPr>
            </a:br>
            <a:r>
              <a:rPr lang="en-US" altLang="zh-TW" b="1" dirty="0">
                <a:solidFill>
                  <a:schemeClr val="bg2">
                    <a:lumMod val="90000"/>
                  </a:schemeClr>
                </a:solidFill>
              </a:rPr>
              <a:t>3. </a:t>
            </a:r>
            <a:r>
              <a:rPr lang="zh-TW" altLang="en-US" b="1" dirty="0">
                <a:solidFill>
                  <a:schemeClr val="bg2">
                    <a:lumMod val="90000"/>
                  </a:schemeClr>
                </a:solidFill>
              </a:rPr>
              <a:t>個人資料管理</a:t>
            </a:r>
            <a:br>
              <a:rPr lang="en-US" altLang="zh-TW" b="1" dirty="0">
                <a:solidFill>
                  <a:schemeClr val="bg2">
                    <a:lumMod val="90000"/>
                  </a:schemeClr>
                </a:solidFill>
              </a:rPr>
            </a:br>
            <a:r>
              <a:rPr lang="en-US" altLang="zh-TW" b="1" dirty="0">
                <a:solidFill>
                  <a:schemeClr val="bg2">
                    <a:lumMod val="90000"/>
                  </a:schemeClr>
                </a:solidFill>
              </a:rPr>
              <a:t>4. </a:t>
            </a:r>
            <a:r>
              <a:rPr lang="zh-TW" altLang="en-US" b="1" dirty="0">
                <a:solidFill>
                  <a:schemeClr val="bg2">
                    <a:lumMod val="90000"/>
                  </a:schemeClr>
                </a:solidFill>
              </a:rPr>
              <a:t>線上同意</a:t>
            </a:r>
            <a:r>
              <a:rPr lang="en-US" altLang="zh-TW" b="1" dirty="0">
                <a:solidFill>
                  <a:schemeClr val="bg2">
                    <a:lumMod val="90000"/>
                  </a:schemeClr>
                </a:solidFill>
              </a:rPr>
              <a:t>/</a:t>
            </a:r>
            <a:r>
              <a:rPr lang="zh-TW" altLang="en-US" b="1" dirty="0">
                <a:solidFill>
                  <a:schemeClr val="bg2">
                    <a:lumMod val="90000"/>
                  </a:schemeClr>
                </a:solidFill>
              </a:rPr>
              <a:t>退回審查</a:t>
            </a:r>
            <a:br>
              <a:rPr lang="en-US" altLang="zh-TW" b="1" dirty="0">
                <a:solidFill>
                  <a:schemeClr val="bg2">
                    <a:lumMod val="90000"/>
                  </a:schemeClr>
                </a:solidFill>
              </a:rPr>
            </a:br>
            <a:r>
              <a:rPr lang="en-US" altLang="zh-TW" b="1" dirty="0">
                <a:solidFill>
                  <a:schemeClr val="bg2">
                    <a:lumMod val="90000"/>
                  </a:schemeClr>
                </a:solidFill>
              </a:rPr>
              <a:t>5. </a:t>
            </a:r>
            <a:r>
              <a:rPr lang="zh-TW" altLang="en-US" b="1" dirty="0">
                <a:solidFill>
                  <a:schemeClr val="bg2">
                    <a:lumMod val="90000"/>
                  </a:schemeClr>
                </a:solidFill>
              </a:rPr>
              <a:t>線上初審</a:t>
            </a:r>
            <a:br>
              <a:rPr lang="en-US" altLang="zh-TW" b="1" dirty="0">
                <a:solidFill>
                  <a:schemeClr val="bg2">
                    <a:lumMod val="90000"/>
                  </a:schemeClr>
                </a:solidFill>
              </a:rPr>
            </a:br>
            <a:r>
              <a:rPr lang="en-US" altLang="zh-TW" b="1" dirty="0">
                <a:solidFill>
                  <a:schemeClr val="bg2">
                    <a:lumMod val="90000"/>
                  </a:schemeClr>
                </a:solidFill>
              </a:rPr>
              <a:t>6. </a:t>
            </a:r>
            <a:r>
              <a:rPr lang="zh-TW" altLang="en-US" b="1" dirty="0">
                <a:solidFill>
                  <a:schemeClr val="bg2">
                    <a:lumMod val="90000"/>
                  </a:schemeClr>
                </a:solidFill>
              </a:rPr>
              <a:t>線上複審</a:t>
            </a:r>
            <a:br>
              <a:rPr lang="en-US" altLang="zh-TW" b="1" dirty="0">
                <a:solidFill>
                  <a:schemeClr val="bg2">
                    <a:lumMod val="90000"/>
                  </a:schemeClr>
                </a:solidFill>
              </a:rPr>
            </a:br>
            <a:r>
              <a:rPr lang="en-US" altLang="zh-TW" b="1" dirty="0"/>
              <a:t>7. </a:t>
            </a:r>
            <a:r>
              <a:rPr lang="zh-TW" altLang="en-US" b="1" dirty="0"/>
              <a:t>查看審查會議議程及案件內容</a:t>
            </a:r>
          </a:p>
        </p:txBody>
      </p:sp>
    </p:spTree>
    <p:extLst>
      <p:ext uri="{BB962C8B-B14F-4D97-AF65-F5344CB8AC3E}">
        <p14:creationId xmlns:p14="http://schemas.microsoft.com/office/powerpoint/2010/main" val="684250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標題 4"/>
          <p:cNvSpPr>
            <a:spLocks noGrp="1"/>
          </p:cNvSpPr>
          <p:nvPr>
            <p:ph type="ctrTitle"/>
          </p:nvPr>
        </p:nvSpPr>
        <p:spPr>
          <a:xfrm>
            <a:off x="531740" y="146861"/>
            <a:ext cx="11660259" cy="509506"/>
          </a:xfrm>
        </p:spPr>
        <p:txBody>
          <a:bodyPr>
            <a:normAutofit/>
          </a:bodyPr>
          <a:lstStyle/>
          <a:p>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7.1 </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審查會議請使用「委員會」角色</a:t>
            </a:r>
          </a:p>
        </p:txBody>
      </p:sp>
      <p:sp>
        <p:nvSpPr>
          <p:cNvPr id="2" name="文字版面配置區 1">
            <a:extLst>
              <a:ext uri="{FF2B5EF4-FFF2-40B4-BE49-F238E27FC236}">
                <a16:creationId xmlns:a16="http://schemas.microsoft.com/office/drawing/2014/main" id="{FBF08D98-9FA5-4B9C-ACA8-F5CF517F8275}"/>
              </a:ext>
            </a:extLst>
          </p:cNvPr>
          <p:cNvSpPr>
            <a:spLocks noGrp="1"/>
          </p:cNvSpPr>
          <p:nvPr>
            <p:ph type="body" idx="1"/>
          </p:nvPr>
        </p:nvSpPr>
        <p:spPr>
          <a:xfrm>
            <a:off x="333286" y="812752"/>
            <a:ext cx="10765857" cy="685522"/>
          </a:xfrm>
        </p:spPr>
        <p:txBody>
          <a:bodyPr/>
          <a:lstStyle/>
          <a:p>
            <a:r>
              <a:rPr lang="zh-TW" altLang="en-US" dirty="0"/>
              <a:t>切換至「委員會」角色，可觀看所屬委員會最近一次會議日期及議程。</a:t>
            </a:r>
          </a:p>
        </p:txBody>
      </p:sp>
      <p:pic>
        <p:nvPicPr>
          <p:cNvPr id="9" name="內容版面配置區 8">
            <a:extLst>
              <a:ext uri="{FF2B5EF4-FFF2-40B4-BE49-F238E27FC236}">
                <a16:creationId xmlns:a16="http://schemas.microsoft.com/office/drawing/2014/main" id="{17154544-43BE-4ACC-B177-E9BCBD360882}"/>
              </a:ext>
            </a:extLst>
          </p:cNvPr>
          <p:cNvPicPr>
            <a:picLocks noGrp="1" noChangeAspect="1"/>
          </p:cNvPicPr>
          <p:nvPr>
            <p:ph sz="half" idx="2"/>
          </p:nvPr>
        </p:nvPicPr>
        <p:blipFill>
          <a:blip r:embed="rId2"/>
          <a:stretch>
            <a:fillRect/>
          </a:stretch>
        </p:blipFill>
        <p:spPr>
          <a:xfrm>
            <a:off x="1391180" y="1331583"/>
            <a:ext cx="8650067" cy="5262697"/>
          </a:xfrm>
        </p:spPr>
      </p:pic>
      <p:sp>
        <p:nvSpPr>
          <p:cNvPr id="13" name="矩形 12">
            <a:extLst>
              <a:ext uri="{FF2B5EF4-FFF2-40B4-BE49-F238E27FC236}">
                <a16:creationId xmlns:a16="http://schemas.microsoft.com/office/drawing/2014/main" id="{C64E4BD1-7AC4-44B8-BD52-F5951C988A8D}"/>
              </a:ext>
            </a:extLst>
          </p:cNvPr>
          <p:cNvSpPr/>
          <p:nvPr/>
        </p:nvSpPr>
        <p:spPr>
          <a:xfrm>
            <a:off x="1499110" y="3830277"/>
            <a:ext cx="828000" cy="216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4" name="圖形 13" descr="游標 以實心填滿">
            <a:extLst>
              <a:ext uri="{FF2B5EF4-FFF2-40B4-BE49-F238E27FC236}">
                <a16:creationId xmlns:a16="http://schemas.microsoft.com/office/drawing/2014/main" id="{0D8E0A78-307A-4A15-B074-9754432547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0142" y="3830277"/>
            <a:ext cx="595902" cy="595902"/>
          </a:xfrm>
          <a:prstGeom prst="rect">
            <a:avLst/>
          </a:prstGeom>
        </p:spPr>
      </p:pic>
      <p:sp>
        <p:nvSpPr>
          <p:cNvPr id="15" name="圖說文字: 直線加上框線和強調線 14">
            <a:extLst>
              <a:ext uri="{FF2B5EF4-FFF2-40B4-BE49-F238E27FC236}">
                <a16:creationId xmlns:a16="http://schemas.microsoft.com/office/drawing/2014/main" id="{83A19314-F538-4625-A224-EB48C37C7B9D}"/>
              </a:ext>
            </a:extLst>
          </p:cNvPr>
          <p:cNvSpPr/>
          <p:nvPr/>
        </p:nvSpPr>
        <p:spPr>
          <a:xfrm>
            <a:off x="5426873" y="2429118"/>
            <a:ext cx="3168352" cy="999882"/>
          </a:xfrm>
          <a:prstGeom prst="accentBorderCallout1">
            <a:avLst>
              <a:gd name="adj1" fmla="val 32587"/>
              <a:gd name="adj2" fmla="val -6197"/>
              <a:gd name="adj3" fmla="val 143089"/>
              <a:gd name="adj4" fmla="val -39428"/>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defRPr/>
            </a:pPr>
            <a:r>
              <a:rPr lang="zh-TW" altLang="en-US" b="1" dirty="0">
                <a:solidFill>
                  <a:schemeClr val="tx1"/>
                </a:solidFill>
                <a:latin typeface="微軟正黑體" panose="020B0604030504040204" pitchFamily="34" charset="-120"/>
                <a:ea typeface="微軟正黑體" panose="020B0604030504040204" pitchFamily="34" charset="-120"/>
              </a:rPr>
              <a:t>於該次</a:t>
            </a:r>
            <a:r>
              <a:rPr lang="en-US" altLang="zh-TW" b="1" dirty="0">
                <a:solidFill>
                  <a:schemeClr val="tx1"/>
                </a:solidFill>
                <a:latin typeface="微軟正黑體" panose="020B0604030504040204" pitchFamily="34" charset="-120"/>
                <a:ea typeface="微軟正黑體" panose="020B0604030504040204" pitchFamily="34" charset="-120"/>
              </a:rPr>
              <a:t>IRB/REC</a:t>
            </a:r>
            <a:r>
              <a:rPr lang="zh-TW" altLang="en-US" b="1" dirty="0">
                <a:solidFill>
                  <a:schemeClr val="tx1"/>
                </a:solidFill>
                <a:latin typeface="微軟正黑體" panose="020B0604030504040204" pitchFamily="34" charset="-120"/>
                <a:ea typeface="微軟正黑體" panose="020B0604030504040204" pitchFamily="34" charset="-120"/>
              </a:rPr>
              <a:t>會議日期前，點選會議議程圖示可進入觀看所有要討論的事項與案件。</a:t>
            </a:r>
          </a:p>
        </p:txBody>
      </p:sp>
      <p:sp>
        <p:nvSpPr>
          <p:cNvPr id="16" name="圖說文字: 直線加上框線和強調線 15">
            <a:extLst>
              <a:ext uri="{FF2B5EF4-FFF2-40B4-BE49-F238E27FC236}">
                <a16:creationId xmlns:a16="http://schemas.microsoft.com/office/drawing/2014/main" id="{C991B508-AFAF-40B2-AE10-DCD272629447}"/>
              </a:ext>
            </a:extLst>
          </p:cNvPr>
          <p:cNvSpPr/>
          <p:nvPr/>
        </p:nvSpPr>
        <p:spPr>
          <a:xfrm>
            <a:off x="7632468" y="5405563"/>
            <a:ext cx="3168352" cy="999882"/>
          </a:xfrm>
          <a:prstGeom prst="accentBorderCallout1">
            <a:avLst>
              <a:gd name="adj1" fmla="val 32587"/>
              <a:gd name="adj2" fmla="val -6197"/>
              <a:gd name="adj3" fmla="val -62034"/>
              <a:gd name="adj4" fmla="val -5776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defRPr/>
            </a:pPr>
            <a:r>
              <a:rPr lang="zh-TW" altLang="en-US" b="1" dirty="0">
                <a:solidFill>
                  <a:schemeClr val="tx1"/>
                </a:solidFill>
                <a:latin typeface="微軟正黑體" panose="020B0604030504040204" pitchFamily="34" charset="-120"/>
                <a:ea typeface="微軟正黑體" panose="020B0604030504040204" pitchFamily="34" charset="-120"/>
              </a:rPr>
              <a:t>點選會議紀錄圖示可進入觀看該次會議中所有已討論案件的會議紀錄。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vert="horz">
            <a:normAutofit/>
          </a:bodyPr>
          <a:lstStyle/>
          <a:p>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7.2 </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檢視會議議程資訊</a:t>
            </a:r>
          </a:p>
        </p:txBody>
      </p:sp>
      <p:pic>
        <p:nvPicPr>
          <p:cNvPr id="7" name="內容版面配置區 6">
            <a:extLst>
              <a:ext uri="{FF2B5EF4-FFF2-40B4-BE49-F238E27FC236}">
                <a16:creationId xmlns:a16="http://schemas.microsoft.com/office/drawing/2014/main" id="{047DFB42-365E-4C2B-B7F0-282A70C90824}"/>
              </a:ext>
            </a:extLst>
          </p:cNvPr>
          <p:cNvPicPr>
            <a:picLocks noGrp="1" noChangeAspect="1"/>
          </p:cNvPicPr>
          <p:nvPr>
            <p:ph sz="half" idx="2"/>
          </p:nvPr>
        </p:nvPicPr>
        <p:blipFill>
          <a:blip r:embed="rId2"/>
          <a:stretch>
            <a:fillRect/>
          </a:stretch>
        </p:blipFill>
        <p:spPr>
          <a:xfrm>
            <a:off x="1314985" y="682004"/>
            <a:ext cx="8059751" cy="6153885"/>
          </a:xfrm>
        </p:spPr>
      </p:pic>
      <p:sp>
        <p:nvSpPr>
          <p:cNvPr id="12" name="矩形 11">
            <a:extLst>
              <a:ext uri="{FF2B5EF4-FFF2-40B4-BE49-F238E27FC236}">
                <a16:creationId xmlns:a16="http://schemas.microsoft.com/office/drawing/2014/main" id="{7BCB2A1A-B3E9-408C-AAB1-B61CD871024D}"/>
              </a:ext>
            </a:extLst>
          </p:cNvPr>
          <p:cNvSpPr/>
          <p:nvPr/>
        </p:nvSpPr>
        <p:spPr>
          <a:xfrm>
            <a:off x="6362698" y="713788"/>
            <a:ext cx="1109129" cy="57988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TW" altLang="en-US" b="1" dirty="0">
                <a:solidFill>
                  <a:schemeClr val="tx1"/>
                </a:solidFill>
                <a:latin typeface="微軟正黑體" panose="020B0604030504040204" pitchFamily="34" charset="-120"/>
                <a:ea typeface="微軟正黑體" panose="020B0604030504040204" pitchFamily="34" charset="-120"/>
              </a:rPr>
              <a:t>本次會議</a:t>
            </a:r>
            <a:br>
              <a:rPr lang="zh-TW" altLang="en-US" b="1" dirty="0">
                <a:solidFill>
                  <a:schemeClr val="tx1"/>
                </a:solidFill>
                <a:latin typeface="微軟正黑體" panose="020B0604030504040204" pitchFamily="34" charset="-120"/>
                <a:ea typeface="微軟正黑體" panose="020B0604030504040204" pitchFamily="34" charset="-120"/>
              </a:rPr>
            </a:br>
            <a:r>
              <a:rPr lang="zh-TW" altLang="en-US" b="1" dirty="0">
                <a:solidFill>
                  <a:schemeClr val="tx1"/>
                </a:solidFill>
                <a:latin typeface="微軟正黑體" panose="020B0604030504040204" pitchFamily="34" charset="-120"/>
                <a:ea typeface="微軟正黑體" panose="020B0604030504040204" pitchFamily="34" charset="-120"/>
              </a:rPr>
              <a:t>基本資訊</a:t>
            </a:r>
          </a:p>
        </p:txBody>
      </p:sp>
      <p:sp>
        <p:nvSpPr>
          <p:cNvPr id="13" name="矩形 12">
            <a:extLst>
              <a:ext uri="{FF2B5EF4-FFF2-40B4-BE49-F238E27FC236}">
                <a16:creationId xmlns:a16="http://schemas.microsoft.com/office/drawing/2014/main" id="{8FAEC0AF-BDB3-42EF-8952-BF074D01CADD}"/>
              </a:ext>
            </a:extLst>
          </p:cNvPr>
          <p:cNvSpPr/>
          <p:nvPr/>
        </p:nvSpPr>
        <p:spPr>
          <a:xfrm>
            <a:off x="1314985" y="3138983"/>
            <a:ext cx="1291482" cy="216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圖說文字: 直線加上框線和強調線 14">
            <a:extLst>
              <a:ext uri="{FF2B5EF4-FFF2-40B4-BE49-F238E27FC236}">
                <a16:creationId xmlns:a16="http://schemas.microsoft.com/office/drawing/2014/main" id="{074A4DFF-16EF-47DC-97D8-F96ACE15B08B}"/>
              </a:ext>
            </a:extLst>
          </p:cNvPr>
          <p:cNvSpPr/>
          <p:nvPr/>
        </p:nvSpPr>
        <p:spPr>
          <a:xfrm>
            <a:off x="4254357" y="2639042"/>
            <a:ext cx="3960308" cy="999882"/>
          </a:xfrm>
          <a:prstGeom prst="accentBorderCallout1">
            <a:avLst>
              <a:gd name="adj1" fmla="val 32587"/>
              <a:gd name="adj2" fmla="val -6197"/>
              <a:gd name="adj3" fmla="val 59331"/>
              <a:gd name="adj4" fmla="val -4115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defRPr/>
            </a:pPr>
            <a:r>
              <a:rPr lang="zh-TW" altLang="en-US" b="1" dirty="0">
                <a:solidFill>
                  <a:schemeClr val="tx1"/>
                </a:solidFill>
                <a:latin typeface="微軟正黑體" panose="020B0604030504040204" pitchFamily="34" charset="-120"/>
                <a:ea typeface="微軟正黑體" panose="020B0604030504040204" pitchFamily="34" charset="-120"/>
              </a:rPr>
              <a:t>列出上個月通過的“簡易審查”案件</a:t>
            </a:r>
          </a:p>
          <a:p>
            <a:pPr>
              <a:defRPr/>
            </a:pP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主委審查通過後，簡易審查案件才會進入會議核備。</a:t>
            </a:r>
            <a:r>
              <a:rPr lang="en-US" altLang="zh-TW" b="1" dirty="0">
                <a:solidFill>
                  <a:schemeClr val="tx1"/>
                </a:solidFill>
                <a:latin typeface="微軟正黑體" panose="020B0604030504040204" pitchFamily="34" charset="-120"/>
                <a:ea typeface="微軟正黑體" panose="020B0604030504040204" pitchFamily="34" charset="-120"/>
              </a:rPr>
              <a:t>)</a:t>
            </a:r>
          </a:p>
        </p:txBody>
      </p:sp>
      <p:sp>
        <p:nvSpPr>
          <p:cNvPr id="16" name="矩形 15">
            <a:extLst>
              <a:ext uri="{FF2B5EF4-FFF2-40B4-BE49-F238E27FC236}">
                <a16:creationId xmlns:a16="http://schemas.microsoft.com/office/drawing/2014/main" id="{4B0431F0-2632-4506-90AF-8786BC48B7C2}"/>
              </a:ext>
            </a:extLst>
          </p:cNvPr>
          <p:cNvSpPr/>
          <p:nvPr/>
        </p:nvSpPr>
        <p:spPr>
          <a:xfrm>
            <a:off x="1349168" y="4862343"/>
            <a:ext cx="8017021" cy="19735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a:extLst>
              <a:ext uri="{FF2B5EF4-FFF2-40B4-BE49-F238E27FC236}">
                <a16:creationId xmlns:a16="http://schemas.microsoft.com/office/drawing/2014/main" id="{026A33A6-C0FE-457D-B806-C6BBBB2931CF}"/>
              </a:ext>
            </a:extLst>
          </p:cNvPr>
          <p:cNvSpPr/>
          <p:nvPr/>
        </p:nvSpPr>
        <p:spPr>
          <a:xfrm>
            <a:off x="9600129" y="5269231"/>
            <a:ext cx="2107609" cy="57988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TW" altLang="en-US" b="1" dirty="0">
                <a:solidFill>
                  <a:schemeClr val="tx1"/>
                </a:solidFill>
                <a:latin typeface="微軟正黑體" panose="020B0604030504040204" pitchFamily="34" charset="-120"/>
                <a:ea typeface="微軟正黑體" panose="020B0604030504040204" pitchFamily="34" charset="-120"/>
              </a:rPr>
              <a:t>呈現入會之各類</a:t>
            </a:r>
            <a:endParaRPr lang="en-US" altLang="zh-TW" b="1" dirty="0">
              <a:solidFill>
                <a:schemeClr val="tx1"/>
              </a:solidFill>
              <a:latin typeface="微軟正黑體" panose="020B0604030504040204" pitchFamily="34" charset="-120"/>
              <a:ea typeface="微軟正黑體" panose="020B0604030504040204" pitchFamily="34" charset="-120"/>
            </a:endParaRPr>
          </a:p>
          <a:p>
            <a:r>
              <a:rPr lang="zh-TW" altLang="en-US" b="1" dirty="0">
                <a:solidFill>
                  <a:schemeClr val="tx1"/>
                </a:solidFill>
                <a:latin typeface="微軟正黑體" panose="020B0604030504040204" pitchFamily="34" charset="-120"/>
                <a:ea typeface="微軟正黑體" panose="020B0604030504040204" pitchFamily="34" charset="-120"/>
              </a:rPr>
              <a:t>一般審查案件列表</a:t>
            </a:r>
          </a:p>
        </p:txBody>
      </p:sp>
    </p:spTree>
    <p:extLst>
      <p:ext uri="{BB962C8B-B14F-4D97-AF65-F5344CB8AC3E}">
        <p14:creationId xmlns:p14="http://schemas.microsoft.com/office/powerpoint/2010/main" val="67698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531740" y="146861"/>
            <a:ext cx="11660259" cy="509506"/>
          </a:xfrm>
        </p:spPr>
        <p:txBody>
          <a:bodyPr vert="horz">
            <a:noAutofit/>
          </a:bodyPr>
          <a:lstStyle/>
          <a:p>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7.3 </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入會審查之一般審查案件列表圖例說明</a:t>
            </a:r>
          </a:p>
        </p:txBody>
      </p:sp>
      <p:pic>
        <p:nvPicPr>
          <p:cNvPr id="7" name="內容版面配置區 6">
            <a:extLst>
              <a:ext uri="{FF2B5EF4-FFF2-40B4-BE49-F238E27FC236}">
                <a16:creationId xmlns:a16="http://schemas.microsoft.com/office/drawing/2014/main" id="{CEFC3456-22ED-463A-A6BF-AE02201D2EFA}"/>
              </a:ext>
            </a:extLst>
          </p:cNvPr>
          <p:cNvPicPr>
            <a:picLocks noGrp="1" noChangeAspect="1"/>
          </p:cNvPicPr>
          <p:nvPr>
            <p:ph sz="half" idx="2"/>
          </p:nvPr>
        </p:nvPicPr>
        <p:blipFill>
          <a:blip r:embed="rId2"/>
          <a:stretch>
            <a:fillRect/>
          </a:stretch>
        </p:blipFill>
        <p:spPr>
          <a:xfrm>
            <a:off x="54126" y="1484032"/>
            <a:ext cx="9829357" cy="5132345"/>
          </a:xfrm>
          <a:prstGeom prst="rect">
            <a:avLst/>
          </a:prstGeom>
        </p:spPr>
      </p:pic>
      <p:sp>
        <p:nvSpPr>
          <p:cNvPr id="21" name="文字方塊 20"/>
          <p:cNvSpPr txBox="1"/>
          <p:nvPr/>
        </p:nvSpPr>
        <p:spPr>
          <a:xfrm>
            <a:off x="2442605" y="2232023"/>
            <a:ext cx="4241499" cy="2769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zh-TW"/>
            </a:defPPr>
            <a:lvl1pPr>
              <a:defRPr b="1">
                <a:solidFill>
                  <a:schemeClr val="tx1"/>
                </a:solidFill>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t>簡審轉一般審以褐色顯示計畫中文名稱</a:t>
            </a:r>
          </a:p>
        </p:txBody>
      </p:sp>
      <p:sp>
        <p:nvSpPr>
          <p:cNvPr id="22" name="矩形 21">
            <a:extLst>
              <a:ext uri="{FF2B5EF4-FFF2-40B4-BE49-F238E27FC236}">
                <a16:creationId xmlns:a16="http://schemas.microsoft.com/office/drawing/2014/main" id="{0B183CD5-B993-48D9-80FA-A92E1EDF9B58}"/>
              </a:ext>
            </a:extLst>
          </p:cNvPr>
          <p:cNvSpPr/>
          <p:nvPr/>
        </p:nvSpPr>
        <p:spPr>
          <a:xfrm>
            <a:off x="2326605" y="2565046"/>
            <a:ext cx="2988880" cy="25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a:extLst>
              <a:ext uri="{FF2B5EF4-FFF2-40B4-BE49-F238E27FC236}">
                <a16:creationId xmlns:a16="http://schemas.microsoft.com/office/drawing/2014/main" id="{72FF7CEB-E12C-4699-A0E9-DD3E5FACC100}"/>
              </a:ext>
            </a:extLst>
          </p:cNvPr>
          <p:cNvSpPr/>
          <p:nvPr/>
        </p:nvSpPr>
        <p:spPr>
          <a:xfrm>
            <a:off x="9170958" y="2583954"/>
            <a:ext cx="588339" cy="216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圖說文字: 直線加上框線和強調線 23">
            <a:extLst>
              <a:ext uri="{FF2B5EF4-FFF2-40B4-BE49-F238E27FC236}">
                <a16:creationId xmlns:a16="http://schemas.microsoft.com/office/drawing/2014/main" id="{4106DDC3-1027-45CC-B3AC-4A0EB3B08729}"/>
              </a:ext>
            </a:extLst>
          </p:cNvPr>
          <p:cNvSpPr/>
          <p:nvPr/>
        </p:nvSpPr>
        <p:spPr>
          <a:xfrm>
            <a:off x="9990156" y="1709207"/>
            <a:ext cx="2085052" cy="1219378"/>
          </a:xfrm>
          <a:prstGeom prst="accentBorderCallout1">
            <a:avLst>
              <a:gd name="adj1" fmla="val 39568"/>
              <a:gd name="adj2" fmla="val -5033"/>
              <a:gd name="adj3" fmla="val 71111"/>
              <a:gd name="adj4" fmla="val -2463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buFont typeface="Arial" panose="020B0604020202020204" pitchFamily="34" charset="0"/>
              <a:buChar char="•"/>
              <a:defRPr/>
            </a:pPr>
            <a:r>
              <a:rPr lang="zh-TW" altLang="en-US" b="1" dirty="0">
                <a:solidFill>
                  <a:schemeClr val="tx1"/>
                </a:solidFill>
                <a:latin typeface="微軟正黑體" panose="020B0604030504040204" pitchFamily="34" charset="-120"/>
                <a:ea typeface="微軟正黑體" panose="020B0604030504040204" pitchFamily="34" charset="-120"/>
              </a:rPr>
              <a:t>點選    可至案件送審文件頁面。</a:t>
            </a:r>
            <a:endParaRPr lang="en-US" altLang="zh-TW" b="1" dirty="0">
              <a:solidFill>
                <a:schemeClr val="tx1"/>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defRPr/>
            </a:pPr>
            <a:r>
              <a:rPr lang="zh-TW" altLang="en-US" b="1" dirty="0">
                <a:solidFill>
                  <a:schemeClr val="tx1"/>
                </a:solidFill>
                <a:latin typeface="微軟正黑體" panose="020B0604030504040204" pitchFamily="34" charset="-120"/>
                <a:ea typeface="微軟正黑體" panose="020B0604030504040204" pitchFamily="34" charset="-120"/>
              </a:rPr>
              <a:t>點選    可檢視審查委員意見。</a:t>
            </a:r>
            <a:endParaRPr lang="en-US" altLang="zh-TW" b="1" dirty="0">
              <a:solidFill>
                <a:schemeClr val="tx1"/>
              </a:solidFill>
              <a:latin typeface="微軟正黑體" panose="020B0604030504040204" pitchFamily="34" charset="-120"/>
              <a:ea typeface="微軟正黑體" panose="020B0604030504040204" pitchFamily="34" charset="-120"/>
            </a:endParaRPr>
          </a:p>
        </p:txBody>
      </p:sp>
      <p:pic>
        <p:nvPicPr>
          <p:cNvPr id="26" name="內容版面配置區 6">
            <a:extLst>
              <a:ext uri="{FF2B5EF4-FFF2-40B4-BE49-F238E27FC236}">
                <a16:creationId xmlns:a16="http://schemas.microsoft.com/office/drawing/2014/main" id="{EEA7D986-1C4C-4390-B19F-43DB0C8866B0}"/>
              </a:ext>
            </a:extLst>
          </p:cNvPr>
          <p:cNvPicPr>
            <a:picLocks noChangeAspect="1"/>
          </p:cNvPicPr>
          <p:nvPr/>
        </p:nvPicPr>
        <p:blipFill rotWithShape="1">
          <a:blip r:embed="rId2"/>
          <a:srcRect l="95178" t="21661" r="2719" b="74583"/>
          <a:stretch/>
        </p:blipFill>
        <p:spPr>
          <a:xfrm>
            <a:off x="10838397" y="2335988"/>
            <a:ext cx="231557" cy="216000"/>
          </a:xfrm>
          <a:prstGeom prst="rect">
            <a:avLst/>
          </a:prstGeom>
        </p:spPr>
      </p:pic>
      <p:pic>
        <p:nvPicPr>
          <p:cNvPr id="27" name="內容版面配置區 6">
            <a:extLst>
              <a:ext uri="{FF2B5EF4-FFF2-40B4-BE49-F238E27FC236}">
                <a16:creationId xmlns:a16="http://schemas.microsoft.com/office/drawing/2014/main" id="{C6A299BE-FDC2-42CF-8705-8D0C12CCC90B}"/>
              </a:ext>
            </a:extLst>
          </p:cNvPr>
          <p:cNvPicPr>
            <a:picLocks noChangeAspect="1"/>
          </p:cNvPicPr>
          <p:nvPr/>
        </p:nvPicPr>
        <p:blipFill rotWithShape="1">
          <a:blip r:embed="rId2"/>
          <a:srcRect l="93405" t="21661" r="4674" b="74583"/>
          <a:stretch/>
        </p:blipFill>
        <p:spPr>
          <a:xfrm>
            <a:off x="10829851" y="1794781"/>
            <a:ext cx="229928" cy="234770"/>
          </a:xfrm>
          <a:prstGeom prst="rect">
            <a:avLst/>
          </a:prstGeom>
        </p:spPr>
      </p:pic>
      <p:sp>
        <p:nvSpPr>
          <p:cNvPr id="29" name="文字版面配置區 1">
            <a:extLst>
              <a:ext uri="{FF2B5EF4-FFF2-40B4-BE49-F238E27FC236}">
                <a16:creationId xmlns:a16="http://schemas.microsoft.com/office/drawing/2014/main" id="{A9DFF21F-E1F1-4308-B529-270D10CE2908}"/>
              </a:ext>
            </a:extLst>
          </p:cNvPr>
          <p:cNvSpPr>
            <a:spLocks noGrp="1"/>
          </p:cNvSpPr>
          <p:nvPr>
            <p:ph type="body" idx="1"/>
          </p:nvPr>
        </p:nvSpPr>
        <p:spPr>
          <a:xfrm>
            <a:off x="333286" y="812752"/>
            <a:ext cx="10765857" cy="685522"/>
          </a:xfrm>
        </p:spPr>
        <p:txBody>
          <a:bodyPr/>
          <a:lstStyle/>
          <a:p>
            <a:r>
              <a:rPr lang="zh-TW" altLang="en-US" dirty="0"/>
              <a:t>「委員會」角色“檢視審查委員意見”時會隱藏審查委員姓名。</a:t>
            </a:r>
          </a:p>
        </p:txBody>
      </p:sp>
      <p:pic>
        <p:nvPicPr>
          <p:cNvPr id="10" name="圖片 9">
            <a:extLst>
              <a:ext uri="{FF2B5EF4-FFF2-40B4-BE49-F238E27FC236}">
                <a16:creationId xmlns:a16="http://schemas.microsoft.com/office/drawing/2014/main" id="{3744A32B-4DCC-4D33-96A0-67452843DCE6}"/>
              </a:ext>
            </a:extLst>
          </p:cNvPr>
          <p:cNvPicPr>
            <a:picLocks noChangeAspect="1"/>
          </p:cNvPicPr>
          <p:nvPr/>
        </p:nvPicPr>
        <p:blipFill rotWithShape="1">
          <a:blip r:embed="rId3"/>
          <a:srcRect t="5102" b="3497"/>
          <a:stretch/>
        </p:blipFill>
        <p:spPr>
          <a:xfrm>
            <a:off x="4025069" y="3725248"/>
            <a:ext cx="7222166" cy="298589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箭號: 向下 10">
            <a:extLst>
              <a:ext uri="{FF2B5EF4-FFF2-40B4-BE49-F238E27FC236}">
                <a16:creationId xmlns:a16="http://schemas.microsoft.com/office/drawing/2014/main" id="{7182A231-FAF4-4E18-9267-83E46245C3F3}"/>
              </a:ext>
            </a:extLst>
          </p:cNvPr>
          <p:cNvSpPr/>
          <p:nvPr/>
        </p:nvSpPr>
        <p:spPr>
          <a:xfrm>
            <a:off x="10383140" y="2928585"/>
            <a:ext cx="446711" cy="1327940"/>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256393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851A793F-D91F-4046-B330-A7D32F3288A0}"/>
              </a:ext>
            </a:extLst>
          </p:cNvPr>
          <p:cNvSpPr>
            <a:spLocks noGrp="1"/>
          </p:cNvSpPr>
          <p:nvPr>
            <p:ph type="ctrTitle"/>
          </p:nvPr>
        </p:nvSpPr>
        <p:spPr>
          <a:xfrm>
            <a:off x="836103" y="1127872"/>
            <a:ext cx="6907722" cy="2387600"/>
          </a:xfrm>
        </p:spPr>
        <p:txBody>
          <a:bodyPr>
            <a:normAutofit fontScale="90000"/>
          </a:bodyPr>
          <a:lstStyle/>
          <a:p>
            <a:pPr algn="l"/>
            <a:r>
              <a:rPr lang="en-US" altLang="zh-TW" b="1" dirty="0"/>
              <a:t>1. </a:t>
            </a:r>
            <a:r>
              <a:rPr lang="zh-TW" altLang="en-US" b="1" dirty="0"/>
              <a:t>帳號登入</a:t>
            </a:r>
            <a:br>
              <a:rPr lang="en-US" altLang="zh-TW" b="1" dirty="0"/>
            </a:br>
            <a:r>
              <a:rPr lang="en-US" altLang="zh-TW" b="1" dirty="0"/>
              <a:t>2. </a:t>
            </a:r>
            <a:r>
              <a:rPr lang="zh-TW" altLang="en-US" b="1" dirty="0"/>
              <a:t>主畫面功能介紹</a:t>
            </a:r>
            <a:br>
              <a:rPr lang="en-US" altLang="zh-TW" b="1" dirty="0"/>
            </a:br>
            <a:r>
              <a:rPr lang="en-US" altLang="zh-TW" b="1" dirty="0"/>
              <a:t>3. </a:t>
            </a:r>
            <a:r>
              <a:rPr lang="zh-TW" altLang="en-US" b="1" dirty="0"/>
              <a:t>個人資料管理</a:t>
            </a:r>
            <a:br>
              <a:rPr lang="en-US" altLang="zh-TW" b="1" dirty="0"/>
            </a:br>
            <a:r>
              <a:rPr lang="en-US" altLang="zh-TW" b="1" dirty="0"/>
              <a:t>4. </a:t>
            </a:r>
            <a:r>
              <a:rPr lang="zh-TW" altLang="en-US" b="1" dirty="0"/>
              <a:t>線上同意</a:t>
            </a:r>
            <a:r>
              <a:rPr lang="en-US" altLang="zh-TW" b="1" dirty="0"/>
              <a:t>/</a:t>
            </a:r>
            <a:r>
              <a:rPr lang="zh-TW" altLang="en-US" b="1" dirty="0"/>
              <a:t>退回審查</a:t>
            </a:r>
            <a:br>
              <a:rPr lang="en-US" altLang="zh-TW" b="1" dirty="0"/>
            </a:br>
            <a:r>
              <a:rPr lang="en-US" altLang="zh-TW" b="1" dirty="0"/>
              <a:t>5. </a:t>
            </a:r>
            <a:r>
              <a:rPr lang="zh-TW" altLang="en-US" b="1" dirty="0"/>
              <a:t>線上初審</a:t>
            </a:r>
            <a:br>
              <a:rPr lang="en-US" altLang="zh-TW" b="1" dirty="0"/>
            </a:br>
            <a:r>
              <a:rPr lang="en-US" altLang="zh-TW" b="1" dirty="0"/>
              <a:t>6. </a:t>
            </a:r>
            <a:r>
              <a:rPr lang="zh-TW" altLang="en-US" b="1" dirty="0"/>
              <a:t>線上複審</a:t>
            </a:r>
            <a:br>
              <a:rPr lang="en-US" altLang="zh-TW" b="1" dirty="0"/>
            </a:br>
            <a:r>
              <a:rPr lang="en-US" altLang="zh-TW" b="1" dirty="0"/>
              <a:t>7. </a:t>
            </a:r>
            <a:r>
              <a:rPr lang="zh-TW" altLang="en-US" b="1" dirty="0"/>
              <a:t>查看審查會議議程及案件內容</a:t>
            </a:r>
          </a:p>
        </p:txBody>
      </p:sp>
    </p:spTree>
    <p:extLst>
      <p:ext uri="{BB962C8B-B14F-4D97-AF65-F5344CB8AC3E}">
        <p14:creationId xmlns:p14="http://schemas.microsoft.com/office/powerpoint/2010/main" val="33367022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標題 1"/>
          <p:cNvSpPr>
            <a:spLocks noGrp="1"/>
          </p:cNvSpPr>
          <p:nvPr>
            <p:ph type="ctrTitle"/>
          </p:nvPr>
        </p:nvSpPr>
        <p:spPr>
          <a:xfrm>
            <a:off x="531740" y="146861"/>
            <a:ext cx="11660259" cy="509506"/>
          </a:xfrm>
        </p:spPr>
        <p:txBody>
          <a:bodyPr>
            <a:normAutofit/>
          </a:bodyPr>
          <a:lstStyle/>
          <a:p>
            <a:pPr eaLnBrk="1" hangingPunct="1"/>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7.4 </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檢視審查會議紀錄</a:t>
            </a:r>
          </a:p>
        </p:txBody>
      </p:sp>
      <p:pic>
        <p:nvPicPr>
          <p:cNvPr id="19" name="內容版面配置區 8">
            <a:extLst>
              <a:ext uri="{FF2B5EF4-FFF2-40B4-BE49-F238E27FC236}">
                <a16:creationId xmlns:a16="http://schemas.microsoft.com/office/drawing/2014/main" id="{CA1B4C86-77C0-4D11-A6F2-2864DB81761A}"/>
              </a:ext>
            </a:extLst>
          </p:cNvPr>
          <p:cNvPicPr>
            <a:picLocks noChangeAspect="1"/>
          </p:cNvPicPr>
          <p:nvPr/>
        </p:nvPicPr>
        <p:blipFill rotWithShape="1">
          <a:blip r:embed="rId3"/>
          <a:srcRect t="1658" b="21427"/>
          <a:stretch/>
        </p:blipFill>
        <p:spPr>
          <a:xfrm>
            <a:off x="0" y="828942"/>
            <a:ext cx="7761382" cy="3631963"/>
          </a:xfrm>
          <a:prstGeom prst="rect">
            <a:avLst/>
          </a:prstGeom>
        </p:spPr>
      </p:pic>
      <p:sp>
        <p:nvSpPr>
          <p:cNvPr id="20" name="矩形 19">
            <a:extLst>
              <a:ext uri="{FF2B5EF4-FFF2-40B4-BE49-F238E27FC236}">
                <a16:creationId xmlns:a16="http://schemas.microsoft.com/office/drawing/2014/main" id="{1EA1E4F9-EC7D-40CF-847A-09EB422BDC81}"/>
              </a:ext>
            </a:extLst>
          </p:cNvPr>
          <p:cNvSpPr/>
          <p:nvPr/>
        </p:nvSpPr>
        <p:spPr>
          <a:xfrm>
            <a:off x="3567192" y="2924422"/>
            <a:ext cx="612000" cy="216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1" name="圖形 20" descr="游標 以實心填滿">
            <a:extLst>
              <a:ext uri="{FF2B5EF4-FFF2-40B4-BE49-F238E27FC236}">
                <a16:creationId xmlns:a16="http://schemas.microsoft.com/office/drawing/2014/main" id="{8F3D89A0-EA74-429B-ACAB-E000532DD1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74487" y="2962545"/>
            <a:ext cx="595902" cy="595902"/>
          </a:xfrm>
          <a:prstGeom prst="rect">
            <a:avLst/>
          </a:prstGeom>
        </p:spPr>
      </p:pic>
      <p:pic>
        <p:nvPicPr>
          <p:cNvPr id="17" name="內容版面配置區 16">
            <a:extLst>
              <a:ext uri="{FF2B5EF4-FFF2-40B4-BE49-F238E27FC236}">
                <a16:creationId xmlns:a16="http://schemas.microsoft.com/office/drawing/2014/main" id="{147FEB9F-7F50-44D6-8AF0-EFC7632432E9}"/>
              </a:ext>
            </a:extLst>
          </p:cNvPr>
          <p:cNvPicPr>
            <a:picLocks noGrp="1" noChangeAspect="1"/>
          </p:cNvPicPr>
          <p:nvPr>
            <p:ph sz="half" idx="2"/>
          </p:nvPr>
        </p:nvPicPr>
        <p:blipFill rotWithShape="1">
          <a:blip r:embed="rId6"/>
          <a:srcRect l="16714" t="16105"/>
          <a:stretch/>
        </p:blipFill>
        <p:spPr>
          <a:xfrm>
            <a:off x="5292693" y="2409914"/>
            <a:ext cx="6716745" cy="3924859"/>
          </a:xfrm>
        </p:spPr>
      </p:pic>
      <p:sp>
        <p:nvSpPr>
          <p:cNvPr id="22" name="矩形 21">
            <a:extLst>
              <a:ext uri="{FF2B5EF4-FFF2-40B4-BE49-F238E27FC236}">
                <a16:creationId xmlns:a16="http://schemas.microsoft.com/office/drawing/2014/main" id="{DBE9116E-805C-471D-A30E-659062D50142}"/>
              </a:ext>
            </a:extLst>
          </p:cNvPr>
          <p:cNvSpPr/>
          <p:nvPr/>
        </p:nvSpPr>
        <p:spPr>
          <a:xfrm>
            <a:off x="5386022" y="4351254"/>
            <a:ext cx="5150942" cy="14684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圖說文字: 直線加上框線和強調線 22">
            <a:extLst>
              <a:ext uri="{FF2B5EF4-FFF2-40B4-BE49-F238E27FC236}">
                <a16:creationId xmlns:a16="http://schemas.microsoft.com/office/drawing/2014/main" id="{B9F2E2B2-9EC2-4AF0-993F-5FE3017B63D1}"/>
              </a:ext>
            </a:extLst>
          </p:cNvPr>
          <p:cNvSpPr/>
          <p:nvPr/>
        </p:nvSpPr>
        <p:spPr>
          <a:xfrm>
            <a:off x="948995" y="4902615"/>
            <a:ext cx="3565169" cy="1320483"/>
          </a:xfrm>
          <a:prstGeom prst="accentBorderCallout1">
            <a:avLst>
              <a:gd name="adj1" fmla="val 22621"/>
              <a:gd name="adj2" fmla="val 105199"/>
              <a:gd name="adj3" fmla="val -12996"/>
              <a:gd name="adj4" fmla="val 12394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defRPr/>
            </a:pPr>
            <a:r>
              <a:rPr lang="zh-TW" altLang="en-US" b="1" dirty="0">
                <a:solidFill>
                  <a:schemeClr val="tx1"/>
                </a:solidFill>
                <a:latin typeface="微軟正黑體" panose="020B0604030504040204" pitchFamily="34" charset="-120"/>
                <a:ea typeface="微軟正黑體" panose="020B0604030504040204" pitchFamily="34" charset="-120"/>
              </a:rPr>
              <a:t>列出案件經會議討論後</a:t>
            </a:r>
            <a:r>
              <a:rPr lang="en-US" altLang="zh-TW" b="1" dirty="0">
                <a:solidFill>
                  <a:schemeClr val="tx1"/>
                </a:solidFill>
                <a:latin typeface="微軟正黑體" panose="020B0604030504040204" pitchFamily="34" charset="-120"/>
                <a:ea typeface="微軟正黑體" panose="020B0604030504040204" pitchFamily="34" charset="-120"/>
              </a:rPr>
              <a:t>PC</a:t>
            </a:r>
            <a:r>
              <a:rPr lang="zh-TW" altLang="en-US" b="1" dirty="0">
                <a:solidFill>
                  <a:schemeClr val="tx1"/>
                </a:solidFill>
                <a:latin typeface="微軟正黑體" panose="020B0604030504040204" pitchFamily="34" charset="-120"/>
                <a:ea typeface="微軟正黑體" panose="020B0604030504040204" pitchFamily="34" charset="-120"/>
              </a:rPr>
              <a:t>記錄之：</a:t>
            </a:r>
            <a:endParaRPr lang="en-US" altLang="zh-TW" b="1" dirty="0">
              <a:solidFill>
                <a:schemeClr val="tx1"/>
              </a:solidFill>
              <a:latin typeface="微軟正黑體" panose="020B0604030504040204" pitchFamily="34" charset="-120"/>
              <a:ea typeface="微軟正黑體" panose="020B0604030504040204" pitchFamily="34" charset="-120"/>
            </a:endParaRPr>
          </a:p>
          <a:p>
            <a:pPr>
              <a:defRPr/>
            </a:pPr>
            <a:r>
              <a:rPr lang="en-US" altLang="zh-TW" b="1" dirty="0">
                <a:solidFill>
                  <a:schemeClr val="tx1"/>
                </a:solidFill>
                <a:latin typeface="微軟正黑體" panose="020B0604030504040204" pitchFamily="34" charset="-120"/>
                <a:ea typeface="微軟正黑體" panose="020B0604030504040204" pitchFamily="34" charset="-120"/>
              </a:rPr>
              <a:t>1. </a:t>
            </a:r>
            <a:r>
              <a:rPr lang="zh-TW" altLang="en-US" b="1" dirty="0">
                <a:solidFill>
                  <a:schemeClr val="tx1"/>
                </a:solidFill>
                <a:latin typeface="微軟正黑體" panose="020B0604030504040204" pitchFamily="34" charset="-120"/>
                <a:ea typeface="微軟正黑體" panose="020B0604030504040204" pitchFamily="34" charset="-120"/>
              </a:rPr>
              <a:t>會議紀錄內文</a:t>
            </a:r>
            <a:endParaRPr lang="en-US" altLang="zh-TW" b="1" dirty="0">
              <a:solidFill>
                <a:schemeClr val="tx1"/>
              </a:solidFill>
              <a:latin typeface="微軟正黑體" panose="020B0604030504040204" pitchFamily="34" charset="-120"/>
              <a:ea typeface="微軟正黑體" panose="020B0604030504040204" pitchFamily="34" charset="-120"/>
            </a:endParaRPr>
          </a:p>
          <a:p>
            <a:pPr>
              <a:defRPr/>
            </a:pPr>
            <a:r>
              <a:rPr lang="en-US" altLang="zh-TW" b="1" dirty="0">
                <a:solidFill>
                  <a:schemeClr val="tx1"/>
                </a:solidFill>
                <a:latin typeface="微軟正黑體" panose="020B0604030504040204" pitchFamily="34" charset="-120"/>
                <a:ea typeface="微軟正黑體" panose="020B0604030504040204" pitchFamily="34" charset="-120"/>
              </a:rPr>
              <a:t>2. </a:t>
            </a:r>
            <a:r>
              <a:rPr lang="zh-TW" altLang="en-US" b="1" dirty="0">
                <a:solidFill>
                  <a:schemeClr val="tx1"/>
                </a:solidFill>
                <a:latin typeface="微軟正黑體" panose="020B0604030504040204" pitchFamily="34" charset="-120"/>
                <a:ea typeface="微軟正黑體" panose="020B0604030504040204" pitchFamily="34" charset="-120"/>
              </a:rPr>
              <a:t>表決結果</a:t>
            </a:r>
            <a:endParaRPr lang="en-US" altLang="zh-TW" b="1" dirty="0">
              <a:solidFill>
                <a:schemeClr val="tx1"/>
              </a:solidFill>
              <a:latin typeface="微軟正黑體" panose="020B0604030504040204" pitchFamily="34" charset="-120"/>
              <a:ea typeface="微軟正黑體" panose="020B0604030504040204" pitchFamily="34" charset="-120"/>
            </a:endParaRPr>
          </a:p>
          <a:p>
            <a:pPr>
              <a:defRPr/>
            </a:pPr>
            <a:r>
              <a:rPr lang="en-US" altLang="zh-TW" b="1" dirty="0">
                <a:solidFill>
                  <a:schemeClr val="tx1"/>
                </a:solidFill>
                <a:latin typeface="微軟正黑體" panose="020B0604030504040204" pitchFamily="34" charset="-120"/>
                <a:ea typeface="微軟正黑體" panose="020B0604030504040204" pitchFamily="34" charset="-120"/>
              </a:rPr>
              <a:t>3. </a:t>
            </a:r>
            <a:r>
              <a:rPr lang="zh-TW" altLang="en-US" b="1" dirty="0">
                <a:solidFill>
                  <a:schemeClr val="tx1"/>
                </a:solidFill>
                <a:latin typeface="微軟正黑體" panose="020B0604030504040204" pitchFamily="34" charset="-120"/>
                <a:ea typeface="微軟正黑體" panose="020B0604030504040204" pitchFamily="34" charset="-120"/>
              </a:rPr>
              <a:t>備註</a:t>
            </a:r>
          </a:p>
        </p:txBody>
      </p:sp>
    </p:spTree>
    <p:extLst>
      <p:ext uri="{BB962C8B-B14F-4D97-AF65-F5344CB8AC3E}">
        <p14:creationId xmlns:p14="http://schemas.microsoft.com/office/powerpoint/2010/main" val="93788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48AFF6E1-8324-44BE-A62D-7B04B5AD370A}"/>
              </a:ext>
            </a:extLst>
          </p:cNvPr>
          <p:cNvSpPr>
            <a:spLocks noGrp="1"/>
          </p:cNvSpPr>
          <p:nvPr>
            <p:ph type="ctrTitle"/>
          </p:nvPr>
        </p:nvSpPr>
        <p:spPr/>
        <p:txBody>
          <a:bodyPr/>
          <a:lstStyle/>
          <a:p>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聯絡方式</a:t>
            </a:r>
          </a:p>
        </p:txBody>
      </p:sp>
      <p:sp>
        <p:nvSpPr>
          <p:cNvPr id="7" name="內容版面配置區 6">
            <a:extLst>
              <a:ext uri="{FF2B5EF4-FFF2-40B4-BE49-F238E27FC236}">
                <a16:creationId xmlns:a16="http://schemas.microsoft.com/office/drawing/2014/main" id="{4DBABDFB-DC7A-423A-A6DE-1A94F34076B0}"/>
              </a:ext>
            </a:extLst>
          </p:cNvPr>
          <p:cNvSpPr>
            <a:spLocks noGrp="1"/>
          </p:cNvSpPr>
          <p:nvPr>
            <p:ph sz="half" idx="2"/>
          </p:nvPr>
        </p:nvSpPr>
        <p:spPr>
          <a:xfrm>
            <a:off x="747292" y="1691713"/>
            <a:ext cx="5041059" cy="4018803"/>
          </a:xfrm>
        </p:spPr>
        <p:txBody>
          <a:bodyPr/>
          <a:lstStyle/>
          <a:p>
            <a:pPr>
              <a:lnSpc>
                <a:spcPct val="90000"/>
              </a:lnSpc>
              <a:defRPr/>
            </a:pPr>
            <a:r>
              <a:rPr lang="zh-TW" altLang="en-US" dirty="0">
                <a:latin typeface="微軟正黑體" panose="020B0604030504040204" pitchFamily="34" charset="-120"/>
                <a:ea typeface="微軟正黑體" panose="020B0604030504040204" pitchFamily="34" charset="-120"/>
              </a:rPr>
              <a:t>第一線諮詢：貴院</a:t>
            </a:r>
            <a:r>
              <a:rPr lang="en-US" altLang="zh-TW" dirty="0">
                <a:latin typeface="微軟正黑體" panose="020B0604030504040204" pitchFamily="34" charset="-120"/>
                <a:ea typeface="微軟正黑體" panose="020B0604030504040204" pitchFamily="34" charset="-120"/>
              </a:rPr>
              <a:t>IRB/REC</a:t>
            </a:r>
            <a:r>
              <a:rPr lang="zh-TW" altLang="en-US" dirty="0">
                <a:latin typeface="微軟正黑體" panose="020B0604030504040204" pitchFamily="34" charset="-120"/>
                <a:ea typeface="微軟正黑體" panose="020B0604030504040204" pitchFamily="34" charset="-120"/>
              </a:rPr>
              <a:t>人員。</a:t>
            </a:r>
            <a:endParaRPr lang="en-US" altLang="zh-TW" dirty="0">
              <a:latin typeface="微軟正黑體" panose="020B0604030504040204" pitchFamily="34" charset="-120"/>
              <a:ea typeface="微軟正黑體" panose="020B0604030504040204" pitchFamily="34" charset="-120"/>
            </a:endParaRPr>
          </a:p>
          <a:p>
            <a:pPr>
              <a:lnSpc>
                <a:spcPct val="90000"/>
              </a:lnSpc>
              <a:defRPr/>
            </a:pPr>
            <a:r>
              <a:rPr lang="zh-TW" altLang="en-US" dirty="0">
                <a:latin typeface="微軟正黑體" panose="020B0604030504040204" pitchFamily="34" charset="-120"/>
                <a:ea typeface="微軟正黑體" panose="020B0604030504040204" pitchFamily="34" charset="-120"/>
              </a:rPr>
              <a:t>第二線諮詢：於</a:t>
            </a:r>
            <a:r>
              <a:rPr lang="en-US" altLang="zh-TW" dirty="0">
                <a:latin typeface="微軟正黑體" panose="020B0604030504040204" pitchFamily="34" charset="-120"/>
                <a:ea typeface="微軟正黑體" panose="020B0604030504040204" pitchFamily="34" charset="-120"/>
              </a:rPr>
              <a:t>PTMS</a:t>
            </a:r>
            <a:r>
              <a:rPr lang="zh-TW" altLang="en-US" dirty="0">
                <a:latin typeface="微軟正黑體" panose="020B0604030504040204" pitchFamily="34" charset="-120"/>
                <a:ea typeface="微軟正黑體" panose="020B0604030504040204" pitchFamily="34" charset="-120"/>
              </a:rPr>
              <a:t>右上方點選</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問題通報</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連結填寫並傳送。</a:t>
            </a:r>
            <a:endParaRPr lang="en-US" altLang="zh-TW" dirty="0">
              <a:latin typeface="微軟正黑體" panose="020B0604030504040204" pitchFamily="34" charset="-120"/>
              <a:ea typeface="微軟正黑體" panose="020B0604030504040204" pitchFamily="34" charset="-120"/>
            </a:endParaRPr>
          </a:p>
          <a:p>
            <a:pPr>
              <a:lnSpc>
                <a:spcPct val="90000"/>
              </a:lnSpc>
              <a:defRPr/>
            </a:pPr>
            <a:r>
              <a:rPr lang="zh-TW" altLang="en-US" sz="2400" dirty="0">
                <a:latin typeface="微軟正黑體" panose="020B0604030504040204" pitchFamily="34" charset="-120"/>
                <a:ea typeface="微軟正黑體" panose="020B0604030504040204" pitchFamily="34" charset="-120"/>
              </a:rPr>
              <a:t>若您對</a:t>
            </a:r>
            <a:r>
              <a:rPr lang="en-US" altLang="zh-TW" sz="2400" dirty="0">
                <a:latin typeface="微軟正黑體" panose="020B0604030504040204" pitchFamily="34" charset="-120"/>
                <a:ea typeface="微軟正黑體" panose="020B0604030504040204" pitchFamily="34" charset="-120"/>
              </a:rPr>
              <a:t>CIMS</a:t>
            </a:r>
            <a:r>
              <a:rPr lang="zh-TW" altLang="en-US" sz="2400" dirty="0">
                <a:latin typeface="微軟正黑體" panose="020B0604030504040204" pitchFamily="34" charset="-120"/>
                <a:ea typeface="微軟正黑體" panose="020B0604030504040204" pitchFamily="34" charset="-120"/>
              </a:rPr>
              <a:t>想進一步瞭解，歡迎您至</a:t>
            </a:r>
            <a:r>
              <a:rPr lang="en-US" altLang="zh-TW" sz="2400" dirty="0">
                <a:latin typeface="微軟正黑體" panose="020B0604030504040204" pitchFamily="34" charset="-120"/>
                <a:ea typeface="微軟正黑體" panose="020B0604030504040204" pitchFamily="34" charset="-120"/>
                <a:hlinkClick r:id="rId2"/>
              </a:rPr>
              <a:t>https://www.cims.tw</a:t>
            </a:r>
            <a:r>
              <a:rPr lang="zh-TW" altLang="en-US" sz="2400" dirty="0">
                <a:latin typeface="微軟正黑體" panose="020B0604030504040204" pitchFamily="34" charset="-120"/>
                <a:ea typeface="微軟正黑體" panose="020B0604030504040204" pitchFamily="34" charset="-120"/>
              </a:rPr>
              <a:t>查看。</a:t>
            </a:r>
          </a:p>
          <a:p>
            <a:endParaRPr lang="zh-TW" altLang="en-US" dirty="0"/>
          </a:p>
        </p:txBody>
      </p:sp>
      <p:pic>
        <p:nvPicPr>
          <p:cNvPr id="8" name="Picture 3" descr="X:\13. 宣傳文件\cims_qr.jpg">
            <a:extLst>
              <a:ext uri="{FF2B5EF4-FFF2-40B4-BE49-F238E27FC236}">
                <a16:creationId xmlns:a16="http://schemas.microsoft.com/office/drawing/2014/main" id="{C9D8F0BD-7283-4613-B4B2-CBBB67362467}"/>
              </a:ext>
            </a:extLst>
          </p:cNvPr>
          <p:cNvPicPr>
            <a:picLocks noChangeAspect="1" noChangeArrowheads="1"/>
          </p:cNvPicPr>
          <p:nvPr/>
        </p:nvPicPr>
        <p:blipFill>
          <a:blip r:embed="rId3" cstate="print"/>
          <a:srcRect/>
          <a:stretch>
            <a:fillRect/>
          </a:stretch>
        </p:blipFill>
        <p:spPr bwMode="auto">
          <a:xfrm>
            <a:off x="973741" y="3851439"/>
            <a:ext cx="1208822" cy="1188343"/>
          </a:xfrm>
          <a:prstGeom prst="rect">
            <a:avLst/>
          </a:prstGeom>
          <a:noFill/>
        </p:spPr>
      </p:pic>
      <p:sp>
        <p:nvSpPr>
          <p:cNvPr id="9" name="文字方塊 8">
            <a:extLst>
              <a:ext uri="{FF2B5EF4-FFF2-40B4-BE49-F238E27FC236}">
                <a16:creationId xmlns:a16="http://schemas.microsoft.com/office/drawing/2014/main" id="{EE626816-86E5-4171-8BE7-AA37C01488A9}"/>
              </a:ext>
            </a:extLst>
          </p:cNvPr>
          <p:cNvSpPr txBox="1"/>
          <p:nvPr/>
        </p:nvSpPr>
        <p:spPr>
          <a:xfrm>
            <a:off x="810845" y="4988465"/>
            <a:ext cx="1573316" cy="369332"/>
          </a:xfrm>
          <a:prstGeom prst="rect">
            <a:avLst/>
          </a:prstGeom>
          <a:noFill/>
        </p:spPr>
        <p:txBody>
          <a:bodyPr wrap="none" rtlCol="0">
            <a:spAutoFit/>
          </a:bodyPr>
          <a:lstStyle/>
          <a:p>
            <a:r>
              <a:rPr lang="en-US" altLang="zh-TW" dirty="0">
                <a:latin typeface="微軟正黑體" panose="020B0604030504040204" pitchFamily="34" charset="-120"/>
                <a:ea typeface="微軟正黑體" panose="020B0604030504040204" pitchFamily="34" charset="-120"/>
              </a:rPr>
              <a:t>www.cims.tw</a:t>
            </a:r>
            <a:endParaRPr lang="zh-TW" altLang="en-US" dirty="0">
              <a:latin typeface="微軟正黑體" panose="020B0604030504040204" pitchFamily="34" charset="-120"/>
              <a:ea typeface="微軟正黑體" panose="020B0604030504040204" pitchFamily="34" charset="-120"/>
            </a:endParaRPr>
          </a:p>
        </p:txBody>
      </p:sp>
      <p:pic>
        <p:nvPicPr>
          <p:cNvPr id="11" name="圖片 10">
            <a:extLst>
              <a:ext uri="{FF2B5EF4-FFF2-40B4-BE49-F238E27FC236}">
                <a16:creationId xmlns:a16="http://schemas.microsoft.com/office/drawing/2014/main" id="{8261B149-7EF6-445A-AD92-645DEFE3F5DE}"/>
              </a:ext>
            </a:extLst>
          </p:cNvPr>
          <p:cNvPicPr>
            <a:picLocks noChangeAspect="1"/>
          </p:cNvPicPr>
          <p:nvPr/>
        </p:nvPicPr>
        <p:blipFill>
          <a:blip r:embed="rId4"/>
          <a:stretch>
            <a:fillRect/>
          </a:stretch>
        </p:blipFill>
        <p:spPr>
          <a:xfrm>
            <a:off x="6196514" y="1691713"/>
            <a:ext cx="4993139" cy="3296752"/>
          </a:xfrm>
          <a:prstGeom prst="rect">
            <a:avLst/>
          </a:prstGeom>
        </p:spPr>
      </p:pic>
    </p:spTree>
    <p:extLst>
      <p:ext uri="{BB962C8B-B14F-4D97-AF65-F5344CB8AC3E}">
        <p14:creationId xmlns:p14="http://schemas.microsoft.com/office/powerpoint/2010/main" val="55822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851A793F-D91F-4046-B330-A7D32F3288A0}"/>
              </a:ext>
            </a:extLst>
          </p:cNvPr>
          <p:cNvSpPr>
            <a:spLocks noGrp="1"/>
          </p:cNvSpPr>
          <p:nvPr>
            <p:ph type="ctrTitle"/>
          </p:nvPr>
        </p:nvSpPr>
        <p:spPr>
          <a:xfrm>
            <a:off x="836103" y="1127872"/>
            <a:ext cx="6907722" cy="2387600"/>
          </a:xfrm>
        </p:spPr>
        <p:txBody>
          <a:bodyPr>
            <a:normAutofit fontScale="90000"/>
          </a:bodyPr>
          <a:lstStyle/>
          <a:p>
            <a:pPr algn="l"/>
            <a:r>
              <a:rPr lang="en-US" altLang="zh-TW" b="1" dirty="0"/>
              <a:t>1. </a:t>
            </a:r>
            <a:r>
              <a:rPr lang="zh-TW" altLang="en-US" b="1" dirty="0"/>
              <a:t>帳號登入</a:t>
            </a:r>
            <a:br>
              <a:rPr lang="en-US" altLang="zh-TW" b="1" dirty="0">
                <a:solidFill>
                  <a:schemeClr val="bg2">
                    <a:lumMod val="90000"/>
                  </a:schemeClr>
                </a:solidFill>
              </a:rPr>
            </a:br>
            <a:r>
              <a:rPr lang="en-US" altLang="zh-TW" b="1" dirty="0">
                <a:solidFill>
                  <a:schemeClr val="bg2">
                    <a:lumMod val="90000"/>
                  </a:schemeClr>
                </a:solidFill>
              </a:rPr>
              <a:t>2. </a:t>
            </a:r>
            <a:r>
              <a:rPr lang="zh-TW" altLang="en-US" b="1" dirty="0">
                <a:solidFill>
                  <a:schemeClr val="bg2">
                    <a:lumMod val="90000"/>
                  </a:schemeClr>
                </a:solidFill>
              </a:rPr>
              <a:t>主畫面功能介紹</a:t>
            </a:r>
            <a:br>
              <a:rPr lang="en-US" altLang="zh-TW" b="1" dirty="0">
                <a:solidFill>
                  <a:schemeClr val="bg2">
                    <a:lumMod val="90000"/>
                  </a:schemeClr>
                </a:solidFill>
              </a:rPr>
            </a:br>
            <a:r>
              <a:rPr lang="en-US" altLang="zh-TW" b="1" dirty="0">
                <a:solidFill>
                  <a:schemeClr val="bg2">
                    <a:lumMod val="90000"/>
                  </a:schemeClr>
                </a:solidFill>
              </a:rPr>
              <a:t>3. </a:t>
            </a:r>
            <a:r>
              <a:rPr lang="zh-TW" altLang="en-US" b="1" dirty="0">
                <a:solidFill>
                  <a:schemeClr val="bg2">
                    <a:lumMod val="90000"/>
                  </a:schemeClr>
                </a:solidFill>
              </a:rPr>
              <a:t>個人資料管理</a:t>
            </a:r>
            <a:br>
              <a:rPr lang="en-US" altLang="zh-TW" b="1" dirty="0">
                <a:solidFill>
                  <a:schemeClr val="bg2">
                    <a:lumMod val="90000"/>
                  </a:schemeClr>
                </a:solidFill>
              </a:rPr>
            </a:br>
            <a:r>
              <a:rPr lang="en-US" altLang="zh-TW" b="1" dirty="0">
                <a:solidFill>
                  <a:schemeClr val="bg2">
                    <a:lumMod val="90000"/>
                  </a:schemeClr>
                </a:solidFill>
              </a:rPr>
              <a:t>4. </a:t>
            </a:r>
            <a:r>
              <a:rPr lang="zh-TW" altLang="en-US" b="1" dirty="0">
                <a:solidFill>
                  <a:schemeClr val="bg2">
                    <a:lumMod val="90000"/>
                  </a:schemeClr>
                </a:solidFill>
              </a:rPr>
              <a:t>線上同意</a:t>
            </a:r>
            <a:r>
              <a:rPr lang="en-US" altLang="zh-TW" b="1" dirty="0">
                <a:solidFill>
                  <a:schemeClr val="bg2">
                    <a:lumMod val="90000"/>
                  </a:schemeClr>
                </a:solidFill>
              </a:rPr>
              <a:t>/</a:t>
            </a:r>
            <a:r>
              <a:rPr lang="zh-TW" altLang="en-US" b="1" dirty="0">
                <a:solidFill>
                  <a:schemeClr val="bg2">
                    <a:lumMod val="90000"/>
                  </a:schemeClr>
                </a:solidFill>
              </a:rPr>
              <a:t>退回審查</a:t>
            </a:r>
            <a:br>
              <a:rPr lang="en-US" altLang="zh-TW" b="1" dirty="0">
                <a:solidFill>
                  <a:schemeClr val="bg2">
                    <a:lumMod val="90000"/>
                  </a:schemeClr>
                </a:solidFill>
              </a:rPr>
            </a:br>
            <a:r>
              <a:rPr lang="en-US" altLang="zh-TW" b="1" dirty="0">
                <a:solidFill>
                  <a:schemeClr val="bg2">
                    <a:lumMod val="90000"/>
                  </a:schemeClr>
                </a:solidFill>
              </a:rPr>
              <a:t>5. </a:t>
            </a:r>
            <a:r>
              <a:rPr lang="zh-TW" altLang="en-US" b="1" dirty="0">
                <a:solidFill>
                  <a:schemeClr val="bg2">
                    <a:lumMod val="90000"/>
                  </a:schemeClr>
                </a:solidFill>
              </a:rPr>
              <a:t>線上初審</a:t>
            </a:r>
            <a:br>
              <a:rPr lang="en-US" altLang="zh-TW" b="1" dirty="0">
                <a:solidFill>
                  <a:schemeClr val="bg2">
                    <a:lumMod val="90000"/>
                  </a:schemeClr>
                </a:solidFill>
              </a:rPr>
            </a:br>
            <a:r>
              <a:rPr lang="en-US" altLang="zh-TW" b="1" dirty="0">
                <a:solidFill>
                  <a:schemeClr val="bg2">
                    <a:lumMod val="90000"/>
                  </a:schemeClr>
                </a:solidFill>
              </a:rPr>
              <a:t>6. </a:t>
            </a:r>
            <a:r>
              <a:rPr lang="zh-TW" altLang="en-US" b="1" dirty="0">
                <a:solidFill>
                  <a:schemeClr val="bg2">
                    <a:lumMod val="90000"/>
                  </a:schemeClr>
                </a:solidFill>
              </a:rPr>
              <a:t>線上複審</a:t>
            </a:r>
            <a:br>
              <a:rPr lang="en-US" altLang="zh-TW" b="1" dirty="0">
                <a:solidFill>
                  <a:schemeClr val="bg2">
                    <a:lumMod val="90000"/>
                  </a:schemeClr>
                </a:solidFill>
              </a:rPr>
            </a:br>
            <a:r>
              <a:rPr lang="en-US" altLang="zh-TW" b="1" dirty="0">
                <a:solidFill>
                  <a:schemeClr val="bg2">
                    <a:lumMod val="90000"/>
                  </a:schemeClr>
                </a:solidFill>
              </a:rPr>
              <a:t>7. </a:t>
            </a:r>
            <a:r>
              <a:rPr lang="zh-TW" altLang="en-US" b="1" dirty="0">
                <a:solidFill>
                  <a:schemeClr val="bg2">
                    <a:lumMod val="90000"/>
                  </a:schemeClr>
                </a:solidFill>
              </a:rPr>
              <a:t>查看審查會議議程及案件內容</a:t>
            </a:r>
          </a:p>
        </p:txBody>
      </p:sp>
    </p:spTree>
    <p:extLst>
      <p:ext uri="{BB962C8B-B14F-4D97-AF65-F5344CB8AC3E}">
        <p14:creationId xmlns:p14="http://schemas.microsoft.com/office/powerpoint/2010/main" val="1025245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標題 1"/>
          <p:cNvSpPr txBox="1">
            <a:spLocks/>
          </p:cNvSpPr>
          <p:nvPr/>
        </p:nvSpPr>
        <p:spPr>
          <a:xfrm>
            <a:off x="6660776" y="241857"/>
            <a:ext cx="6862589" cy="13583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zh-TW" altLang="en-US" dirty="0">
                <a:ea typeface="標楷體" panose="03000509000000000000" pitchFamily="65" charset="-120"/>
              </a:rPr>
              <a:t>  </a:t>
            </a:r>
            <a:endParaRPr lang="en-US" altLang="zh-TW" dirty="0">
              <a:ea typeface="標楷體" panose="03000509000000000000" pitchFamily="65" charset="-120"/>
            </a:endParaRPr>
          </a:p>
          <a:p>
            <a:pPr algn="just">
              <a:lnSpc>
                <a:spcPct val="100000"/>
              </a:lnSpc>
            </a:pPr>
            <a:endParaRPr lang="en-US" altLang="zh-TW" sz="700" dirty="0">
              <a:ea typeface="標楷體" panose="03000509000000000000" pitchFamily="65" charset="-120"/>
            </a:endParaRPr>
          </a:p>
          <a:p>
            <a:pPr algn="just">
              <a:lnSpc>
                <a:spcPct val="100000"/>
              </a:lnSpc>
            </a:pPr>
            <a:endParaRPr lang="en-US" altLang="zh-TW" sz="700" dirty="0">
              <a:ea typeface="標楷體" panose="03000509000000000000" pitchFamily="65" charset="-120"/>
            </a:endParaRPr>
          </a:p>
          <a:p>
            <a:pPr algn="just">
              <a:lnSpc>
                <a:spcPct val="100000"/>
              </a:lnSpc>
            </a:pPr>
            <a:r>
              <a:rPr lang="zh-TW" altLang="en-US" sz="700" dirty="0">
                <a:ea typeface="標楷體" panose="03000509000000000000" pitchFamily="65" charset="-120"/>
              </a:rPr>
              <a:t>             </a:t>
            </a:r>
            <a:endParaRPr lang="zh-TW" altLang="en-US" sz="3000" dirty="0">
              <a:ea typeface="標楷體" panose="03000509000000000000" pitchFamily="65" charset="-120"/>
            </a:endParaRPr>
          </a:p>
        </p:txBody>
      </p:sp>
      <p:sp>
        <p:nvSpPr>
          <p:cNvPr id="3" name="標題 2">
            <a:extLst>
              <a:ext uri="{FF2B5EF4-FFF2-40B4-BE49-F238E27FC236}">
                <a16:creationId xmlns:a16="http://schemas.microsoft.com/office/drawing/2014/main" id="{98DB74F3-2DEF-4D07-BD9F-D4BDFEF835F2}"/>
              </a:ext>
            </a:extLst>
          </p:cNvPr>
          <p:cNvSpPr>
            <a:spLocks noGrp="1"/>
          </p:cNvSpPr>
          <p:nvPr>
            <p:ph type="ctrTitle"/>
          </p:nvPr>
        </p:nvSpPr>
        <p:spPr/>
        <p:txBody>
          <a:bodyPr/>
          <a:lstStyle/>
          <a:p>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 </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帳號登入</a:t>
            </a:r>
          </a:p>
        </p:txBody>
      </p:sp>
      <p:sp>
        <p:nvSpPr>
          <p:cNvPr id="4" name="副標題 3">
            <a:extLst>
              <a:ext uri="{FF2B5EF4-FFF2-40B4-BE49-F238E27FC236}">
                <a16:creationId xmlns:a16="http://schemas.microsoft.com/office/drawing/2014/main" id="{E779324B-DB0B-47E8-BAF7-0AEBDAE9C70B}"/>
              </a:ext>
            </a:extLst>
          </p:cNvPr>
          <p:cNvSpPr>
            <a:spLocks noGrp="1"/>
          </p:cNvSpPr>
          <p:nvPr>
            <p:ph type="body" idx="1"/>
          </p:nvPr>
        </p:nvSpPr>
        <p:spPr/>
        <p:txBody>
          <a:bodyPr/>
          <a:lstStyle/>
          <a:p>
            <a:r>
              <a:rPr lang="zh-TW" altLang="en-US" dirty="0"/>
              <a:t>訓練機網址：</a:t>
            </a:r>
            <a:r>
              <a:rPr lang="en-US" altLang="zh-TW" dirty="0"/>
              <a:t> </a:t>
            </a:r>
            <a:r>
              <a:rPr lang="en-US" altLang="zh-TW" dirty="0">
                <a:hlinkClick r:id="rId2"/>
              </a:rPr>
              <a:t>https://eckirb.cims.tw/_wiPtms/index.html</a:t>
            </a:r>
            <a:endParaRPr lang="zh-TW" altLang="en-US" dirty="0"/>
          </a:p>
        </p:txBody>
      </p:sp>
      <p:pic>
        <p:nvPicPr>
          <p:cNvPr id="7" name="內容版面配置區 6">
            <a:extLst>
              <a:ext uri="{FF2B5EF4-FFF2-40B4-BE49-F238E27FC236}">
                <a16:creationId xmlns:a16="http://schemas.microsoft.com/office/drawing/2014/main" id="{EBAF6BB4-9D62-427F-AD3B-41A12D0D89B6}"/>
              </a:ext>
            </a:extLst>
          </p:cNvPr>
          <p:cNvPicPr>
            <a:picLocks noGrp="1" noChangeAspect="1"/>
          </p:cNvPicPr>
          <p:nvPr>
            <p:ph sz="half" idx="2"/>
          </p:nvPr>
        </p:nvPicPr>
        <p:blipFill>
          <a:blip r:embed="rId3"/>
          <a:stretch>
            <a:fillRect/>
          </a:stretch>
        </p:blipFill>
        <p:spPr>
          <a:xfrm>
            <a:off x="1362334" y="2289175"/>
            <a:ext cx="9446695" cy="4019550"/>
          </a:xfrm>
        </p:spPr>
      </p:pic>
      <p:sp>
        <p:nvSpPr>
          <p:cNvPr id="8" name="矩形 7">
            <a:extLst>
              <a:ext uri="{FF2B5EF4-FFF2-40B4-BE49-F238E27FC236}">
                <a16:creationId xmlns:a16="http://schemas.microsoft.com/office/drawing/2014/main" id="{04DFB633-FF55-4A9F-AC00-2C2754BB73E4}"/>
              </a:ext>
            </a:extLst>
          </p:cNvPr>
          <p:cNvSpPr/>
          <p:nvPr/>
        </p:nvSpPr>
        <p:spPr>
          <a:xfrm>
            <a:off x="4572000" y="3692106"/>
            <a:ext cx="3165894" cy="5865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圖說文字: 直線加上框線和強調線 8">
            <a:extLst>
              <a:ext uri="{FF2B5EF4-FFF2-40B4-BE49-F238E27FC236}">
                <a16:creationId xmlns:a16="http://schemas.microsoft.com/office/drawing/2014/main" id="{F84B8D3C-4ADA-4E4B-BF16-CA9B0BB1C4DC}"/>
              </a:ext>
            </a:extLst>
          </p:cNvPr>
          <p:cNvSpPr/>
          <p:nvPr/>
        </p:nvSpPr>
        <p:spPr>
          <a:xfrm>
            <a:off x="8850702" y="2910082"/>
            <a:ext cx="2795598" cy="983411"/>
          </a:xfrm>
          <a:prstGeom prst="accentBorderCallout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請使用已申請並審核通過之帳號登入</a:t>
            </a:r>
          </a:p>
        </p:txBody>
      </p:sp>
      <p:sp>
        <p:nvSpPr>
          <p:cNvPr id="32" name="矩形 31">
            <a:extLst>
              <a:ext uri="{FF2B5EF4-FFF2-40B4-BE49-F238E27FC236}">
                <a16:creationId xmlns:a16="http://schemas.microsoft.com/office/drawing/2014/main" id="{AD16600C-02CD-4DF2-B304-41A7C13FB1A5}"/>
              </a:ext>
            </a:extLst>
          </p:cNvPr>
          <p:cNvSpPr/>
          <p:nvPr/>
        </p:nvSpPr>
        <p:spPr>
          <a:xfrm>
            <a:off x="5538158" y="4787661"/>
            <a:ext cx="1043798" cy="3105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圖說文字: 直線加上框線和強調線 34">
            <a:extLst>
              <a:ext uri="{FF2B5EF4-FFF2-40B4-BE49-F238E27FC236}">
                <a16:creationId xmlns:a16="http://schemas.microsoft.com/office/drawing/2014/main" id="{5EE38DDA-D546-465C-9A0F-602F812D6454}"/>
              </a:ext>
            </a:extLst>
          </p:cNvPr>
          <p:cNvSpPr/>
          <p:nvPr/>
        </p:nvSpPr>
        <p:spPr>
          <a:xfrm>
            <a:off x="8034068" y="4451230"/>
            <a:ext cx="2795598" cy="983411"/>
          </a:xfrm>
          <a:prstGeom prst="accentBorderCallout1">
            <a:avLst>
              <a:gd name="adj1" fmla="val 18750"/>
              <a:gd name="adj2" fmla="val -8333"/>
              <a:gd name="adj3" fmla="val 53728"/>
              <a:gd name="adj4" fmla="val -4944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第一次登入</a:t>
            </a:r>
            <a:r>
              <a:rPr lang="zh-TW" altLang="en-US" b="1">
                <a:solidFill>
                  <a:schemeClr val="tx1"/>
                </a:solidFill>
                <a:latin typeface="微軟正黑體" panose="020B0604030504040204" pitchFamily="34" charset="-120"/>
                <a:ea typeface="微軟正黑體" panose="020B0604030504040204" pitchFamily="34" charset="-120"/>
              </a:rPr>
              <a:t>請使用</a:t>
            </a: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a:solidFill>
                  <a:schemeClr val="tx1"/>
                </a:solidFill>
                <a:latin typeface="微軟正黑體" panose="020B0604030504040204" pitchFamily="34" charset="-120"/>
                <a:ea typeface="微軟正黑體" panose="020B0604030504040204" pitchFamily="34" charset="-120"/>
              </a:rPr>
              <a:t>忘記密碼</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功能</a:t>
            </a:r>
          </a:p>
        </p:txBody>
      </p:sp>
    </p:spTree>
    <p:extLst>
      <p:ext uri="{BB962C8B-B14F-4D97-AF65-F5344CB8AC3E}">
        <p14:creationId xmlns:p14="http://schemas.microsoft.com/office/powerpoint/2010/main" val="4261478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內容版面配置區 11">
            <a:extLst>
              <a:ext uri="{FF2B5EF4-FFF2-40B4-BE49-F238E27FC236}">
                <a16:creationId xmlns:a16="http://schemas.microsoft.com/office/drawing/2014/main" id="{73EA301F-9A92-426A-84D4-2343A1DEB0D0}"/>
              </a:ext>
            </a:extLst>
          </p:cNvPr>
          <p:cNvPicPr>
            <a:picLocks noGrp="1" noChangeAspect="1"/>
          </p:cNvPicPr>
          <p:nvPr>
            <p:ph sz="half" idx="2"/>
          </p:nvPr>
        </p:nvPicPr>
        <p:blipFill>
          <a:blip r:embed="rId2"/>
          <a:stretch>
            <a:fillRect/>
          </a:stretch>
        </p:blipFill>
        <p:spPr>
          <a:xfrm>
            <a:off x="1136413" y="908949"/>
            <a:ext cx="9898537" cy="4019550"/>
          </a:xfrm>
        </p:spPr>
      </p:pic>
      <p:sp>
        <p:nvSpPr>
          <p:cNvPr id="21" name="標題 1"/>
          <p:cNvSpPr txBox="1">
            <a:spLocks/>
          </p:cNvSpPr>
          <p:nvPr/>
        </p:nvSpPr>
        <p:spPr>
          <a:xfrm>
            <a:off x="6660776" y="241857"/>
            <a:ext cx="6862589" cy="13583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zh-TW" altLang="en-US" dirty="0">
                <a:ea typeface="標楷體" panose="03000509000000000000" pitchFamily="65" charset="-120"/>
              </a:rPr>
              <a:t>  </a:t>
            </a:r>
            <a:endParaRPr lang="en-US" altLang="zh-TW" dirty="0">
              <a:ea typeface="標楷體" panose="03000509000000000000" pitchFamily="65" charset="-120"/>
            </a:endParaRPr>
          </a:p>
          <a:p>
            <a:pPr algn="just">
              <a:lnSpc>
                <a:spcPct val="100000"/>
              </a:lnSpc>
            </a:pPr>
            <a:endParaRPr lang="en-US" altLang="zh-TW" sz="700" dirty="0">
              <a:ea typeface="標楷體" panose="03000509000000000000" pitchFamily="65" charset="-120"/>
            </a:endParaRPr>
          </a:p>
          <a:p>
            <a:pPr algn="just">
              <a:lnSpc>
                <a:spcPct val="100000"/>
              </a:lnSpc>
            </a:pPr>
            <a:endParaRPr lang="en-US" altLang="zh-TW" sz="700" dirty="0">
              <a:ea typeface="標楷體" panose="03000509000000000000" pitchFamily="65" charset="-120"/>
            </a:endParaRPr>
          </a:p>
          <a:p>
            <a:pPr algn="just">
              <a:lnSpc>
                <a:spcPct val="100000"/>
              </a:lnSpc>
            </a:pPr>
            <a:r>
              <a:rPr lang="zh-TW" altLang="en-US" sz="700" dirty="0">
                <a:ea typeface="標楷體" panose="03000509000000000000" pitchFamily="65" charset="-120"/>
              </a:rPr>
              <a:t>             </a:t>
            </a:r>
            <a:endParaRPr lang="zh-TW" altLang="en-US" sz="3000" dirty="0">
              <a:ea typeface="標楷體" panose="03000509000000000000" pitchFamily="65" charset="-120"/>
            </a:endParaRPr>
          </a:p>
        </p:txBody>
      </p:sp>
      <p:sp>
        <p:nvSpPr>
          <p:cNvPr id="3" name="標題 2">
            <a:extLst>
              <a:ext uri="{FF2B5EF4-FFF2-40B4-BE49-F238E27FC236}">
                <a16:creationId xmlns:a16="http://schemas.microsoft.com/office/drawing/2014/main" id="{98DB74F3-2DEF-4D07-BD9F-D4BDFEF835F2}"/>
              </a:ext>
            </a:extLst>
          </p:cNvPr>
          <p:cNvSpPr>
            <a:spLocks noGrp="1"/>
          </p:cNvSpPr>
          <p:nvPr>
            <p:ph type="ctrTitle"/>
          </p:nvPr>
        </p:nvSpPr>
        <p:spPr>
          <a:xfrm>
            <a:off x="531740" y="146861"/>
            <a:ext cx="11660259" cy="509506"/>
          </a:xfrm>
        </p:spPr>
        <p:txBody>
          <a:bodyPr>
            <a:normAutofit/>
          </a:bodyPr>
          <a:lstStyle/>
          <a:p>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1.2 </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忘記密碼操作方式</a:t>
            </a:r>
          </a:p>
        </p:txBody>
      </p:sp>
      <p:pic>
        <p:nvPicPr>
          <p:cNvPr id="15" name="圖片 14">
            <a:extLst>
              <a:ext uri="{FF2B5EF4-FFF2-40B4-BE49-F238E27FC236}">
                <a16:creationId xmlns:a16="http://schemas.microsoft.com/office/drawing/2014/main" id="{9AA7BB4B-7D56-401E-A586-2DC2437706FC}"/>
              </a:ext>
            </a:extLst>
          </p:cNvPr>
          <p:cNvPicPr>
            <a:picLocks noChangeAspect="1"/>
          </p:cNvPicPr>
          <p:nvPr/>
        </p:nvPicPr>
        <p:blipFill>
          <a:blip r:embed="rId3"/>
          <a:stretch>
            <a:fillRect/>
          </a:stretch>
        </p:blipFill>
        <p:spPr>
          <a:xfrm>
            <a:off x="940279" y="4291789"/>
            <a:ext cx="8696325" cy="2419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矩形 16">
            <a:extLst>
              <a:ext uri="{FF2B5EF4-FFF2-40B4-BE49-F238E27FC236}">
                <a16:creationId xmlns:a16="http://schemas.microsoft.com/office/drawing/2014/main" id="{E3D2CC6C-65B0-4AB5-B349-0E421AA39287}"/>
              </a:ext>
            </a:extLst>
          </p:cNvPr>
          <p:cNvSpPr/>
          <p:nvPr/>
        </p:nvSpPr>
        <p:spPr>
          <a:xfrm>
            <a:off x="4572000" y="2311880"/>
            <a:ext cx="3165894" cy="7465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圖說文字: 直線加上框線和強調線 17">
            <a:extLst>
              <a:ext uri="{FF2B5EF4-FFF2-40B4-BE49-F238E27FC236}">
                <a16:creationId xmlns:a16="http://schemas.microsoft.com/office/drawing/2014/main" id="{9A415C2D-2D74-4F43-B880-A183BB83884D}"/>
              </a:ext>
            </a:extLst>
          </p:cNvPr>
          <p:cNvSpPr/>
          <p:nvPr/>
        </p:nvSpPr>
        <p:spPr>
          <a:xfrm>
            <a:off x="8781690" y="2685152"/>
            <a:ext cx="2795598" cy="983411"/>
          </a:xfrm>
          <a:prstGeom prst="accentBorderCallout1">
            <a:avLst>
              <a:gd name="adj1" fmla="val 18750"/>
              <a:gd name="adj2" fmla="val -8333"/>
              <a:gd name="adj3" fmla="val 1096"/>
              <a:gd name="adj4" fmla="val -38333"/>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輸入註冊的帳號，系統將把重設密碼函寄送到您所設定的電子郵件信箱</a:t>
            </a:r>
          </a:p>
        </p:txBody>
      </p:sp>
      <p:sp>
        <p:nvSpPr>
          <p:cNvPr id="20" name="矩形 19">
            <a:extLst>
              <a:ext uri="{FF2B5EF4-FFF2-40B4-BE49-F238E27FC236}">
                <a16:creationId xmlns:a16="http://schemas.microsoft.com/office/drawing/2014/main" id="{05DE59E8-124D-45D2-B796-27F076C72731}"/>
              </a:ext>
            </a:extLst>
          </p:cNvPr>
          <p:cNvSpPr/>
          <p:nvPr/>
        </p:nvSpPr>
        <p:spPr>
          <a:xfrm>
            <a:off x="1472020" y="5964595"/>
            <a:ext cx="3165894" cy="1972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箭號: 向下 24">
            <a:extLst>
              <a:ext uri="{FF2B5EF4-FFF2-40B4-BE49-F238E27FC236}">
                <a16:creationId xmlns:a16="http://schemas.microsoft.com/office/drawing/2014/main" id="{751CBBAD-A656-45C3-9D2F-F544FAAD9D0B}"/>
              </a:ext>
            </a:extLst>
          </p:cNvPr>
          <p:cNvSpPr/>
          <p:nvPr/>
        </p:nvSpPr>
        <p:spPr>
          <a:xfrm rot="2199764">
            <a:off x="8798373" y="3743252"/>
            <a:ext cx="698740" cy="698738"/>
          </a:xfrm>
          <a:prstGeom prst="downArrow">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26" name="矩形 25">
            <a:extLst>
              <a:ext uri="{FF2B5EF4-FFF2-40B4-BE49-F238E27FC236}">
                <a16:creationId xmlns:a16="http://schemas.microsoft.com/office/drawing/2014/main" id="{C941A37A-48C9-4487-97C0-750E83AD9A21}"/>
              </a:ext>
            </a:extLst>
          </p:cNvPr>
          <p:cNvSpPr/>
          <p:nvPr/>
        </p:nvSpPr>
        <p:spPr>
          <a:xfrm>
            <a:off x="5288441" y="4399472"/>
            <a:ext cx="474004" cy="267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418296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851A793F-D91F-4046-B330-A7D32F3288A0}"/>
              </a:ext>
            </a:extLst>
          </p:cNvPr>
          <p:cNvSpPr>
            <a:spLocks noGrp="1"/>
          </p:cNvSpPr>
          <p:nvPr>
            <p:ph type="ctrTitle"/>
          </p:nvPr>
        </p:nvSpPr>
        <p:spPr>
          <a:xfrm>
            <a:off x="836103" y="1127872"/>
            <a:ext cx="6907722" cy="2387600"/>
          </a:xfrm>
        </p:spPr>
        <p:txBody>
          <a:bodyPr>
            <a:normAutofit fontScale="90000"/>
          </a:bodyPr>
          <a:lstStyle/>
          <a:p>
            <a:pPr algn="l"/>
            <a:r>
              <a:rPr lang="en-US" altLang="zh-TW" b="1" dirty="0">
                <a:solidFill>
                  <a:schemeClr val="bg2">
                    <a:lumMod val="90000"/>
                  </a:schemeClr>
                </a:solidFill>
              </a:rPr>
              <a:t>1. </a:t>
            </a:r>
            <a:r>
              <a:rPr lang="zh-TW" altLang="en-US" b="1" dirty="0">
                <a:solidFill>
                  <a:schemeClr val="bg2">
                    <a:lumMod val="90000"/>
                  </a:schemeClr>
                </a:solidFill>
              </a:rPr>
              <a:t>帳號登入</a:t>
            </a:r>
            <a:br>
              <a:rPr lang="en-US" altLang="zh-TW" b="1" dirty="0">
                <a:solidFill>
                  <a:schemeClr val="bg2">
                    <a:lumMod val="90000"/>
                  </a:schemeClr>
                </a:solidFill>
              </a:rPr>
            </a:br>
            <a:r>
              <a:rPr lang="en-US" altLang="zh-TW" b="1" dirty="0"/>
              <a:t>2. </a:t>
            </a:r>
            <a:r>
              <a:rPr lang="zh-TW" altLang="en-US" b="1" dirty="0"/>
              <a:t>主畫面功能介紹</a:t>
            </a:r>
            <a:br>
              <a:rPr lang="en-US" altLang="zh-TW" b="1" dirty="0">
                <a:solidFill>
                  <a:schemeClr val="bg2">
                    <a:lumMod val="90000"/>
                  </a:schemeClr>
                </a:solidFill>
              </a:rPr>
            </a:br>
            <a:r>
              <a:rPr lang="en-US" altLang="zh-TW" b="1" dirty="0">
                <a:solidFill>
                  <a:schemeClr val="bg2">
                    <a:lumMod val="90000"/>
                  </a:schemeClr>
                </a:solidFill>
              </a:rPr>
              <a:t>3. </a:t>
            </a:r>
            <a:r>
              <a:rPr lang="zh-TW" altLang="en-US" b="1" dirty="0">
                <a:solidFill>
                  <a:schemeClr val="bg2">
                    <a:lumMod val="90000"/>
                  </a:schemeClr>
                </a:solidFill>
              </a:rPr>
              <a:t>個人資料管理</a:t>
            </a:r>
            <a:br>
              <a:rPr lang="en-US" altLang="zh-TW" b="1" dirty="0">
                <a:solidFill>
                  <a:schemeClr val="bg2">
                    <a:lumMod val="90000"/>
                  </a:schemeClr>
                </a:solidFill>
              </a:rPr>
            </a:br>
            <a:r>
              <a:rPr lang="en-US" altLang="zh-TW" b="1" dirty="0">
                <a:solidFill>
                  <a:schemeClr val="bg2">
                    <a:lumMod val="90000"/>
                  </a:schemeClr>
                </a:solidFill>
              </a:rPr>
              <a:t>4. </a:t>
            </a:r>
            <a:r>
              <a:rPr lang="zh-TW" altLang="en-US" b="1" dirty="0">
                <a:solidFill>
                  <a:schemeClr val="bg2">
                    <a:lumMod val="90000"/>
                  </a:schemeClr>
                </a:solidFill>
              </a:rPr>
              <a:t>線上同意</a:t>
            </a:r>
            <a:r>
              <a:rPr lang="en-US" altLang="zh-TW" b="1" dirty="0">
                <a:solidFill>
                  <a:schemeClr val="bg2">
                    <a:lumMod val="90000"/>
                  </a:schemeClr>
                </a:solidFill>
              </a:rPr>
              <a:t>/</a:t>
            </a:r>
            <a:r>
              <a:rPr lang="zh-TW" altLang="en-US" b="1" dirty="0">
                <a:solidFill>
                  <a:schemeClr val="bg2">
                    <a:lumMod val="90000"/>
                  </a:schemeClr>
                </a:solidFill>
              </a:rPr>
              <a:t>退回審查</a:t>
            </a:r>
            <a:br>
              <a:rPr lang="en-US" altLang="zh-TW" b="1" dirty="0">
                <a:solidFill>
                  <a:schemeClr val="bg2">
                    <a:lumMod val="90000"/>
                  </a:schemeClr>
                </a:solidFill>
              </a:rPr>
            </a:br>
            <a:r>
              <a:rPr lang="en-US" altLang="zh-TW" b="1" dirty="0">
                <a:solidFill>
                  <a:schemeClr val="bg2">
                    <a:lumMod val="90000"/>
                  </a:schemeClr>
                </a:solidFill>
              </a:rPr>
              <a:t>5. </a:t>
            </a:r>
            <a:r>
              <a:rPr lang="zh-TW" altLang="en-US" b="1" dirty="0">
                <a:solidFill>
                  <a:schemeClr val="bg2">
                    <a:lumMod val="90000"/>
                  </a:schemeClr>
                </a:solidFill>
              </a:rPr>
              <a:t>線上初審</a:t>
            </a:r>
            <a:br>
              <a:rPr lang="en-US" altLang="zh-TW" b="1" dirty="0">
                <a:solidFill>
                  <a:schemeClr val="bg2">
                    <a:lumMod val="90000"/>
                  </a:schemeClr>
                </a:solidFill>
              </a:rPr>
            </a:br>
            <a:r>
              <a:rPr lang="en-US" altLang="zh-TW" b="1" dirty="0">
                <a:solidFill>
                  <a:schemeClr val="bg2">
                    <a:lumMod val="90000"/>
                  </a:schemeClr>
                </a:solidFill>
              </a:rPr>
              <a:t>6. </a:t>
            </a:r>
            <a:r>
              <a:rPr lang="zh-TW" altLang="en-US" b="1" dirty="0">
                <a:solidFill>
                  <a:schemeClr val="bg2">
                    <a:lumMod val="90000"/>
                  </a:schemeClr>
                </a:solidFill>
              </a:rPr>
              <a:t>線上複審</a:t>
            </a:r>
            <a:br>
              <a:rPr lang="en-US" altLang="zh-TW" b="1" dirty="0">
                <a:solidFill>
                  <a:schemeClr val="bg2">
                    <a:lumMod val="90000"/>
                  </a:schemeClr>
                </a:solidFill>
              </a:rPr>
            </a:br>
            <a:r>
              <a:rPr lang="en-US" altLang="zh-TW" b="1" dirty="0">
                <a:solidFill>
                  <a:schemeClr val="bg2">
                    <a:lumMod val="90000"/>
                  </a:schemeClr>
                </a:solidFill>
              </a:rPr>
              <a:t>7. </a:t>
            </a:r>
            <a:r>
              <a:rPr lang="zh-TW" altLang="en-US" b="1" dirty="0">
                <a:solidFill>
                  <a:schemeClr val="bg2">
                    <a:lumMod val="90000"/>
                  </a:schemeClr>
                </a:solidFill>
              </a:rPr>
              <a:t>查看審查會議議程及案件內容</a:t>
            </a:r>
          </a:p>
        </p:txBody>
      </p:sp>
    </p:spTree>
    <p:extLst>
      <p:ext uri="{BB962C8B-B14F-4D97-AF65-F5344CB8AC3E}">
        <p14:creationId xmlns:p14="http://schemas.microsoft.com/office/powerpoint/2010/main" val="2772275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a:extLst>
              <a:ext uri="{FF2B5EF4-FFF2-40B4-BE49-F238E27FC236}">
                <a16:creationId xmlns:a16="http://schemas.microsoft.com/office/drawing/2014/main" id="{5DC58870-8CBD-4732-AA4B-E97DBD836D0E}"/>
              </a:ext>
            </a:extLst>
          </p:cNvPr>
          <p:cNvPicPr>
            <a:picLocks noGrp="1" noChangeAspect="1"/>
          </p:cNvPicPr>
          <p:nvPr>
            <p:ph sz="half" idx="2"/>
          </p:nvPr>
        </p:nvPicPr>
        <p:blipFill rotWithShape="1">
          <a:blip r:embed="rId3"/>
          <a:srcRect r="1700"/>
          <a:stretch/>
        </p:blipFill>
        <p:spPr>
          <a:xfrm>
            <a:off x="1322674" y="2070847"/>
            <a:ext cx="10061294" cy="4788000"/>
          </a:xfrm>
        </p:spPr>
      </p:pic>
      <p:sp>
        <p:nvSpPr>
          <p:cNvPr id="4" name="標題 3"/>
          <p:cNvSpPr>
            <a:spLocks noGrp="1"/>
          </p:cNvSpPr>
          <p:nvPr>
            <p:ph type="ctrTitle"/>
          </p:nvPr>
        </p:nvSpPr>
        <p:spPr>
          <a:xfrm>
            <a:off x="531740" y="146861"/>
            <a:ext cx="11660259" cy="509506"/>
          </a:xfrm>
        </p:spPr>
        <p:txBody>
          <a:bodyPr>
            <a:normAutofit fontScale="90000"/>
          </a:bodyPr>
          <a:lstStyle/>
          <a:p>
            <a:r>
              <a:rPr lang="en-US" altLang="zh-TW"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2.1 </a:t>
            </a:r>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切換角色功能</a:t>
            </a:r>
          </a:p>
        </p:txBody>
      </p:sp>
      <p:sp>
        <p:nvSpPr>
          <p:cNvPr id="2" name="文字版面配置區 1">
            <a:extLst>
              <a:ext uri="{FF2B5EF4-FFF2-40B4-BE49-F238E27FC236}">
                <a16:creationId xmlns:a16="http://schemas.microsoft.com/office/drawing/2014/main" id="{FDD87DE8-386D-4945-B9C3-41EE7DF16E01}"/>
              </a:ext>
            </a:extLst>
          </p:cNvPr>
          <p:cNvSpPr>
            <a:spLocks noGrp="1"/>
          </p:cNvSpPr>
          <p:nvPr>
            <p:ph type="body" idx="1"/>
          </p:nvPr>
        </p:nvSpPr>
        <p:spPr/>
        <p:txBody>
          <a:bodyPr/>
          <a:lstStyle/>
          <a:p>
            <a:r>
              <a:rPr lang="zh-TW" altLang="en-US" sz="2800" dirty="0">
                <a:latin typeface="微軟正黑體" panose="020B0604030504040204" pitchFamily="34" charset="-120"/>
                <a:ea typeface="微軟正黑體" panose="020B0604030504040204" pitchFamily="34" charset="-120"/>
              </a:rPr>
              <a:t>每個帳號可設定多種角色，無須登出即可切換。</a:t>
            </a:r>
            <a:endParaRPr lang="zh-TW" altLang="en-US" dirty="0"/>
          </a:p>
        </p:txBody>
      </p:sp>
      <p:sp>
        <p:nvSpPr>
          <p:cNvPr id="10" name="矩形 9">
            <a:extLst>
              <a:ext uri="{FF2B5EF4-FFF2-40B4-BE49-F238E27FC236}">
                <a16:creationId xmlns:a16="http://schemas.microsoft.com/office/drawing/2014/main" id="{EF82691C-EFDE-4964-8149-4DDAC520A9E2}"/>
              </a:ext>
            </a:extLst>
          </p:cNvPr>
          <p:cNvSpPr/>
          <p:nvPr/>
        </p:nvSpPr>
        <p:spPr>
          <a:xfrm>
            <a:off x="1419510" y="4006431"/>
            <a:ext cx="1323689" cy="14662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圖說文字: 直線加上框線和強調線 7">
            <a:extLst>
              <a:ext uri="{FF2B5EF4-FFF2-40B4-BE49-F238E27FC236}">
                <a16:creationId xmlns:a16="http://schemas.microsoft.com/office/drawing/2014/main" id="{8DB0E443-00DA-4983-85E9-1763B3D58DB6}"/>
              </a:ext>
            </a:extLst>
          </p:cNvPr>
          <p:cNvSpPr/>
          <p:nvPr/>
        </p:nvSpPr>
        <p:spPr>
          <a:xfrm>
            <a:off x="3924300" y="2971801"/>
            <a:ext cx="6772275" cy="3420316"/>
          </a:xfrm>
          <a:prstGeom prst="accentBorderCallout1">
            <a:avLst>
              <a:gd name="adj1" fmla="val 18750"/>
              <a:gd name="adj2" fmla="val -8333"/>
              <a:gd name="adj3" fmla="val 42484"/>
              <a:gd name="adj4" fmla="val -1695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nSpc>
                <a:spcPct val="150000"/>
              </a:lnSpc>
              <a:buFont typeface="Arial" panose="020B0604020202020204" pitchFamily="34" charset="0"/>
              <a:buChar char="•"/>
            </a:pPr>
            <a:r>
              <a:rPr lang="zh-TW" altLang="en-US" b="1" dirty="0">
                <a:solidFill>
                  <a:schemeClr val="tx1"/>
                </a:solidFill>
                <a:latin typeface="微軟正黑體" panose="020B0604030504040204" pitchFamily="34" charset="-120"/>
                <a:ea typeface="微軟正黑體" panose="020B0604030504040204" pitchFamily="34" charset="-120"/>
              </a:rPr>
              <a:t>計畫主持人</a:t>
            </a:r>
            <a:r>
              <a:rPr lang="en-US" altLang="zh-TW" b="1" dirty="0">
                <a:solidFill>
                  <a:schemeClr val="tx1"/>
                </a:solidFill>
                <a:latin typeface="微軟正黑體" panose="020B0604030504040204" pitchFamily="34" charset="-120"/>
                <a:ea typeface="微軟正黑體" panose="020B0604030504040204" pitchFamily="34" charset="-120"/>
              </a:rPr>
              <a:t>(PI)</a:t>
            </a:r>
            <a:r>
              <a:rPr lang="zh-TW" altLang="en-US" b="1" dirty="0">
                <a:solidFill>
                  <a:schemeClr val="tx1"/>
                </a:solidFill>
                <a:latin typeface="微軟正黑體" panose="020B0604030504040204" pitchFamily="34" charset="-120"/>
                <a:ea typeface="微軟正黑體" panose="020B0604030504040204" pitchFamily="34" charset="-120"/>
              </a:rPr>
              <a:t>：</a:t>
            </a:r>
            <a:r>
              <a:rPr lang="zh-TW" altLang="en-US" dirty="0">
                <a:solidFill>
                  <a:schemeClr val="tx1"/>
                </a:solidFill>
                <a:latin typeface="微軟正黑體" panose="020B0604030504040204" pitchFamily="34" charset="-120"/>
                <a:ea typeface="微軟正黑體" panose="020B0604030504040204" pitchFamily="34" charset="-120"/>
              </a:rPr>
              <a:t>擁有提出新案申請權限，為案件主要負責人。</a:t>
            </a:r>
          </a:p>
          <a:p>
            <a:pPr marL="285750" indent="-285750">
              <a:lnSpc>
                <a:spcPct val="150000"/>
              </a:lnSpc>
              <a:buFont typeface="Arial" panose="020B0604020202020204" pitchFamily="34" charset="0"/>
              <a:buChar char="•"/>
            </a:pPr>
            <a:r>
              <a:rPr lang="zh-TW" altLang="en-US" b="1" dirty="0">
                <a:solidFill>
                  <a:schemeClr val="tx1"/>
                </a:solidFill>
                <a:latin typeface="微軟正黑體" panose="020B0604030504040204" pitchFamily="34" charset="-120"/>
                <a:ea typeface="微軟正黑體" panose="020B0604030504040204" pitchFamily="34" charset="-120"/>
              </a:rPr>
              <a:t>一般審查委員</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專家</a:t>
            </a:r>
            <a:r>
              <a:rPr lang="en-US" altLang="zh-TW" b="1" dirty="0">
                <a:solidFill>
                  <a:schemeClr val="tx1"/>
                </a:solidFill>
                <a:latin typeface="微軟正黑體" panose="020B0604030504040204" pitchFamily="34" charset="-120"/>
                <a:ea typeface="微軟正黑體" panose="020B0604030504040204" pitchFamily="34" charset="-120"/>
              </a:rPr>
              <a:t>(IPR)</a:t>
            </a:r>
            <a:r>
              <a:rPr lang="zh-TW" altLang="en-US" b="1" dirty="0">
                <a:solidFill>
                  <a:schemeClr val="tx1"/>
                </a:solidFill>
                <a:latin typeface="微軟正黑體" panose="020B0604030504040204" pitchFamily="34" charset="-120"/>
                <a:ea typeface="微軟正黑體" panose="020B0604030504040204" pitchFamily="34" charset="-120"/>
              </a:rPr>
              <a:t>：</a:t>
            </a:r>
            <a:r>
              <a:rPr lang="zh-TW" altLang="en-US" dirty="0">
                <a:solidFill>
                  <a:schemeClr val="tx1"/>
                </a:solidFill>
                <a:latin typeface="微軟正黑體" panose="020B0604030504040204" pitchFamily="34" charset="-120"/>
                <a:ea typeface="微軟正黑體" panose="020B0604030504040204" pitchFamily="34" charset="-120"/>
              </a:rPr>
              <a:t>負責審查一般案件之委員</a:t>
            </a:r>
            <a:r>
              <a:rPr lang="en-US" altLang="zh-TW" dirty="0">
                <a:solidFill>
                  <a:schemeClr val="tx1"/>
                </a:solidFill>
                <a:latin typeface="微軟正黑體" panose="020B0604030504040204" pitchFamily="34" charset="-120"/>
                <a:ea typeface="微軟正黑體" panose="020B0604030504040204" pitchFamily="34" charset="-120"/>
              </a:rPr>
              <a:t>/</a:t>
            </a:r>
            <a:r>
              <a:rPr lang="zh-TW" altLang="en-US" dirty="0">
                <a:solidFill>
                  <a:schemeClr val="tx1"/>
                </a:solidFill>
                <a:latin typeface="微軟正黑體" panose="020B0604030504040204" pitchFamily="34" charset="-120"/>
                <a:ea typeface="微軟正黑體" panose="020B0604030504040204" pitchFamily="34" charset="-120"/>
              </a:rPr>
              <a:t>專家。</a:t>
            </a:r>
            <a:endParaRPr lang="en-US" altLang="zh-TW"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Arial" panose="020B0604020202020204" pitchFamily="34" charset="0"/>
              <a:buChar char="•"/>
            </a:pPr>
            <a:r>
              <a:rPr lang="zh-TW" altLang="en-US" b="1" dirty="0">
                <a:solidFill>
                  <a:schemeClr val="tx1"/>
                </a:solidFill>
                <a:latin typeface="微軟正黑體" panose="020B0604030504040204" pitchFamily="34" charset="-120"/>
                <a:ea typeface="微軟正黑體" panose="020B0604030504040204" pitchFamily="34" charset="-120"/>
              </a:rPr>
              <a:t>簡易審查委員</a:t>
            </a:r>
            <a:r>
              <a:rPr lang="en-US" altLang="zh-TW" b="1" dirty="0">
                <a:solidFill>
                  <a:schemeClr val="tx1"/>
                </a:solidFill>
                <a:latin typeface="微軟正黑體" panose="020B0604030504040204" pitchFamily="34" charset="-120"/>
                <a:ea typeface="微軟正黑體" panose="020B0604030504040204" pitchFamily="34" charset="-120"/>
              </a:rPr>
              <a:t>(ERC)</a:t>
            </a:r>
            <a:r>
              <a:rPr lang="zh-TW" altLang="en-US" b="1" dirty="0">
                <a:solidFill>
                  <a:schemeClr val="tx1"/>
                </a:solidFill>
                <a:latin typeface="微軟正黑體" panose="020B0604030504040204" pitchFamily="34" charset="-120"/>
                <a:ea typeface="微軟正黑體" panose="020B0604030504040204" pitchFamily="34" charset="-120"/>
              </a:rPr>
              <a:t>：</a:t>
            </a:r>
            <a:r>
              <a:rPr lang="zh-TW" altLang="en-US" dirty="0">
                <a:solidFill>
                  <a:schemeClr val="tx1"/>
                </a:solidFill>
                <a:latin typeface="微軟正黑體" panose="020B0604030504040204" pitchFamily="34" charset="-120"/>
                <a:ea typeface="微軟正黑體" panose="020B0604030504040204" pitchFamily="34" charset="-120"/>
              </a:rPr>
              <a:t>負責審查簡審案件之委員</a:t>
            </a:r>
            <a:r>
              <a:rPr lang="en-US" altLang="zh-TW" dirty="0">
                <a:solidFill>
                  <a:schemeClr val="tx1"/>
                </a:solidFill>
                <a:latin typeface="微軟正黑體" panose="020B0604030504040204" pitchFamily="34" charset="-120"/>
                <a:ea typeface="微軟正黑體" panose="020B0604030504040204" pitchFamily="34" charset="-120"/>
              </a:rPr>
              <a:t>/</a:t>
            </a:r>
            <a:r>
              <a:rPr lang="zh-TW" altLang="en-US" dirty="0">
                <a:solidFill>
                  <a:schemeClr val="tx1"/>
                </a:solidFill>
                <a:latin typeface="微軟正黑體" panose="020B0604030504040204" pitchFamily="34" charset="-120"/>
                <a:ea typeface="微軟正黑體" panose="020B0604030504040204" pitchFamily="34" charset="-120"/>
              </a:rPr>
              <a:t>專家。</a:t>
            </a:r>
            <a:endParaRPr lang="en-US" altLang="zh-TW"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Arial" panose="020B0604020202020204" pitchFamily="34" charset="0"/>
              <a:buChar char="•"/>
            </a:pPr>
            <a:r>
              <a:rPr lang="zh-TW" altLang="en-US" b="1" dirty="0">
                <a:solidFill>
                  <a:schemeClr val="tx1"/>
                </a:solidFill>
                <a:latin typeface="微軟正黑體" panose="020B0604030504040204" pitchFamily="34" charset="-120"/>
                <a:ea typeface="微軟正黑體" panose="020B0604030504040204" pitchFamily="34" charset="-120"/>
              </a:rPr>
              <a:t>委員會</a:t>
            </a:r>
            <a:r>
              <a:rPr lang="en-US" altLang="zh-TW" b="1" dirty="0">
                <a:solidFill>
                  <a:schemeClr val="tx1"/>
                </a:solidFill>
                <a:latin typeface="微軟正黑體" panose="020B0604030504040204" pitchFamily="34" charset="-120"/>
                <a:ea typeface="微軟正黑體" panose="020B0604030504040204" pitchFamily="34" charset="-120"/>
              </a:rPr>
              <a:t>(IPM)</a:t>
            </a:r>
            <a:r>
              <a:rPr lang="zh-TW" altLang="en-US" b="1" dirty="0">
                <a:solidFill>
                  <a:schemeClr val="tx1"/>
                </a:solidFill>
                <a:latin typeface="微軟正黑體" panose="020B0604030504040204" pitchFamily="34" charset="-120"/>
                <a:ea typeface="微軟正黑體" panose="020B0604030504040204" pitchFamily="34" charset="-120"/>
              </a:rPr>
              <a:t>：</a:t>
            </a:r>
            <a:r>
              <a:rPr lang="zh-TW" altLang="en-US" dirty="0">
                <a:solidFill>
                  <a:schemeClr val="tx1"/>
                </a:solidFill>
                <a:latin typeface="微軟正黑體" panose="020B0604030504040204" pitchFamily="34" charset="-120"/>
                <a:ea typeface="微軟正黑體" panose="020B0604030504040204" pitchFamily="34" charset="-120"/>
              </a:rPr>
              <a:t>參與</a:t>
            </a:r>
            <a:r>
              <a:rPr lang="en-US" altLang="zh-TW" dirty="0">
                <a:solidFill>
                  <a:schemeClr val="tx1"/>
                </a:solidFill>
                <a:latin typeface="微軟正黑體" panose="020B0604030504040204" pitchFamily="34" charset="-120"/>
                <a:ea typeface="微軟正黑體" panose="020B0604030504040204" pitchFamily="34" charset="-120"/>
              </a:rPr>
              <a:t>IRB/REC</a:t>
            </a:r>
            <a:r>
              <a:rPr lang="zh-TW" altLang="en-US" dirty="0">
                <a:solidFill>
                  <a:schemeClr val="tx1"/>
                </a:solidFill>
                <a:latin typeface="微軟正黑體" panose="020B0604030504040204" pitchFamily="34" charset="-120"/>
                <a:ea typeface="微軟正黑體" panose="020B0604030504040204" pitchFamily="34" charset="-120"/>
              </a:rPr>
              <a:t>會議的會議資訊專區。</a:t>
            </a:r>
            <a:endParaRPr lang="en-US" altLang="zh-TW"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Arial" panose="020B0604020202020204" pitchFamily="34" charset="0"/>
              <a:buChar char="•"/>
            </a:pPr>
            <a:r>
              <a:rPr lang="zh-TW" altLang="en-US" b="1" dirty="0">
                <a:solidFill>
                  <a:schemeClr val="tx1"/>
                </a:solidFill>
                <a:latin typeface="微軟正黑體" panose="020B0604030504040204" pitchFamily="34" charset="-120"/>
                <a:ea typeface="微軟正黑體" panose="020B0604030504040204" pitchFamily="34" charset="-120"/>
              </a:rPr>
              <a:t>授權的使用者</a:t>
            </a:r>
            <a:r>
              <a:rPr lang="en-US" altLang="zh-TW" b="1" dirty="0">
                <a:solidFill>
                  <a:schemeClr val="tx1"/>
                </a:solidFill>
                <a:latin typeface="微軟正黑體" panose="020B0604030504040204" pitchFamily="34" charset="-120"/>
                <a:ea typeface="微軟正黑體" panose="020B0604030504040204" pitchFamily="34" charset="-120"/>
              </a:rPr>
              <a:t>(AU)</a:t>
            </a:r>
            <a:r>
              <a:rPr lang="zh-TW" altLang="en-US" b="1" dirty="0">
                <a:solidFill>
                  <a:schemeClr val="tx1"/>
                </a:solidFill>
                <a:latin typeface="微軟正黑體" panose="020B0604030504040204" pitchFamily="34" charset="-120"/>
                <a:ea typeface="微軟正黑體" panose="020B0604030504040204" pitchFamily="34" charset="-120"/>
              </a:rPr>
              <a:t>：</a:t>
            </a:r>
            <a:r>
              <a:rPr lang="zh-TW" altLang="en-US" dirty="0">
                <a:solidFill>
                  <a:schemeClr val="tx1"/>
                </a:solidFill>
                <a:latin typeface="微軟正黑體" panose="020B0604030504040204" pitchFamily="34" charset="-120"/>
                <a:ea typeface="微軟正黑體" panose="020B0604030504040204" pitchFamily="34" charset="-120"/>
              </a:rPr>
              <a:t>共</a:t>
            </a:r>
            <a:r>
              <a:rPr lang="en-US" altLang="zh-TW" dirty="0">
                <a:solidFill>
                  <a:schemeClr val="tx1"/>
                </a:solidFill>
                <a:latin typeface="微軟正黑體" panose="020B0604030504040204" pitchFamily="34" charset="-120"/>
                <a:ea typeface="微軟正黑體" panose="020B0604030504040204" pitchFamily="34" charset="-120"/>
              </a:rPr>
              <a:t>(</a:t>
            </a:r>
            <a:r>
              <a:rPr lang="zh-TW" altLang="en-US" dirty="0">
                <a:solidFill>
                  <a:schemeClr val="tx1"/>
                </a:solidFill>
                <a:latin typeface="微軟正黑體" panose="020B0604030504040204" pitchFamily="34" charset="-120"/>
                <a:ea typeface="微軟正黑體" panose="020B0604030504040204" pitchFamily="34" charset="-120"/>
              </a:rPr>
              <a:t>協</a:t>
            </a:r>
            <a:r>
              <a:rPr lang="en-US" altLang="zh-TW" dirty="0">
                <a:solidFill>
                  <a:schemeClr val="tx1"/>
                </a:solidFill>
                <a:latin typeface="微軟正黑體" panose="020B0604030504040204" pitchFamily="34" charset="-120"/>
                <a:ea typeface="微軟正黑體" panose="020B0604030504040204" pitchFamily="34" charset="-120"/>
              </a:rPr>
              <a:t>) </a:t>
            </a:r>
            <a:r>
              <a:rPr lang="zh-TW" altLang="en-US" dirty="0">
                <a:solidFill>
                  <a:schemeClr val="tx1"/>
                </a:solidFill>
                <a:latin typeface="微軟正黑體" panose="020B0604030504040204" pitchFamily="34" charset="-120"/>
                <a:ea typeface="微軟正黑體" panose="020B0604030504040204" pitchFamily="34" charset="-120"/>
              </a:rPr>
              <a:t>同主持人、聯絡人或其他可進入觀看或協助填寫計畫內容的使用者。</a:t>
            </a:r>
            <a:endParaRPr lang="en-US" altLang="zh-TW"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Arial" panose="020B0604020202020204" pitchFamily="34" charset="0"/>
              <a:buChar char="•"/>
            </a:pPr>
            <a:r>
              <a:rPr lang="zh-TW" altLang="en-US" b="1" dirty="0">
                <a:solidFill>
                  <a:schemeClr val="tx1"/>
                </a:solidFill>
                <a:latin typeface="微軟正黑體" panose="020B0604030504040204" pitchFamily="34" charset="-120"/>
                <a:ea typeface="微軟正黑體" panose="020B0604030504040204" pitchFamily="34" charset="-120"/>
              </a:rPr>
              <a:t>承辦人員</a:t>
            </a:r>
            <a:r>
              <a:rPr lang="en-US" altLang="zh-TW" b="1" dirty="0">
                <a:solidFill>
                  <a:schemeClr val="tx1"/>
                </a:solidFill>
                <a:latin typeface="微軟正黑體" panose="020B0604030504040204" pitchFamily="34" charset="-120"/>
                <a:ea typeface="微軟正黑體" panose="020B0604030504040204" pitchFamily="34" charset="-120"/>
              </a:rPr>
              <a:t>(PC)</a:t>
            </a:r>
            <a:r>
              <a:rPr lang="zh-TW" altLang="en-US" b="1" dirty="0">
                <a:solidFill>
                  <a:schemeClr val="tx1"/>
                </a:solidFill>
                <a:latin typeface="微軟正黑體" panose="020B0604030504040204" pitchFamily="34" charset="-120"/>
                <a:ea typeface="微軟正黑體" panose="020B0604030504040204" pitchFamily="34" charset="-120"/>
              </a:rPr>
              <a:t>：</a:t>
            </a:r>
            <a:r>
              <a:rPr lang="zh-TW" altLang="en-US" dirty="0">
                <a:solidFill>
                  <a:schemeClr val="tx1"/>
                </a:solidFill>
                <a:latin typeface="微軟正黑體" panose="020B0604030504040204" pitchFamily="34" charset="-120"/>
                <a:ea typeface="微軟正黑體" panose="020B0604030504040204" pitchFamily="34" charset="-120"/>
              </a:rPr>
              <a:t>承辦</a:t>
            </a:r>
            <a:r>
              <a:rPr lang="en-US" altLang="zh-TW" dirty="0">
                <a:solidFill>
                  <a:schemeClr val="tx1"/>
                </a:solidFill>
                <a:latin typeface="微軟正黑體" panose="020B0604030504040204" pitchFamily="34" charset="-120"/>
                <a:ea typeface="微軟正黑體" panose="020B0604030504040204" pitchFamily="34" charset="-120"/>
              </a:rPr>
              <a:t>IRB/REC</a:t>
            </a:r>
            <a:r>
              <a:rPr lang="zh-TW" altLang="en-US" dirty="0">
                <a:solidFill>
                  <a:schemeClr val="tx1"/>
                </a:solidFill>
                <a:latin typeface="微軟正黑體" panose="020B0604030504040204" pitchFamily="34" charset="-120"/>
                <a:ea typeface="微軟正黑體" panose="020B0604030504040204" pitchFamily="34" charset="-120"/>
              </a:rPr>
              <a:t> 事務人員，擁有系統最高權限。</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14" name="矩形 13">
            <a:extLst>
              <a:ext uri="{FF2B5EF4-FFF2-40B4-BE49-F238E27FC236}">
                <a16:creationId xmlns:a16="http://schemas.microsoft.com/office/drawing/2014/main" id="{E9243CC4-A7D4-4C52-B336-45A9123A3521}"/>
              </a:ext>
            </a:extLst>
          </p:cNvPr>
          <p:cNvSpPr/>
          <p:nvPr/>
        </p:nvSpPr>
        <p:spPr>
          <a:xfrm>
            <a:off x="3944938" y="3658978"/>
            <a:ext cx="6772274" cy="12799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E05B6EEE-1D5E-45F0-882B-9BE9516E732E}"/>
              </a:ext>
            </a:extLst>
          </p:cNvPr>
          <p:cNvSpPr/>
          <p:nvPr/>
        </p:nvSpPr>
        <p:spPr>
          <a:xfrm>
            <a:off x="3095080" y="2505071"/>
            <a:ext cx="3896270" cy="2512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圖說文字: 直線加上框線和強調線 17">
            <a:extLst>
              <a:ext uri="{FF2B5EF4-FFF2-40B4-BE49-F238E27FC236}">
                <a16:creationId xmlns:a16="http://schemas.microsoft.com/office/drawing/2014/main" id="{E977D1A5-C75B-44D9-B5F1-BA97AE1B773F}"/>
              </a:ext>
            </a:extLst>
          </p:cNvPr>
          <p:cNvSpPr/>
          <p:nvPr/>
        </p:nvSpPr>
        <p:spPr>
          <a:xfrm>
            <a:off x="8664278" y="1686030"/>
            <a:ext cx="2795598" cy="983411"/>
          </a:xfrm>
          <a:prstGeom prst="accentBorderCallout1">
            <a:avLst>
              <a:gd name="adj1" fmla="val 18750"/>
              <a:gd name="adj2" fmla="val -8333"/>
              <a:gd name="adj3" fmla="val 89236"/>
              <a:gd name="adj4" fmla="val -5843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每次登入可於上方確認</a:t>
            </a: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r>
              <a:rPr lang="zh-TW" altLang="en-US" b="1" dirty="0">
                <a:solidFill>
                  <a:schemeClr val="tx1"/>
                </a:solidFill>
                <a:latin typeface="微軟正黑體" panose="020B0604030504040204" pitchFamily="34" charset="-120"/>
                <a:ea typeface="微軟正黑體" panose="020B0604030504040204" pitchFamily="34" charset="-120"/>
              </a:rPr>
              <a:t>登入者姓名與目前角色</a:t>
            </a:r>
          </a:p>
        </p:txBody>
      </p:sp>
    </p:spTree>
    <p:extLst>
      <p:ext uri="{BB962C8B-B14F-4D97-AF65-F5344CB8AC3E}">
        <p14:creationId xmlns:p14="http://schemas.microsoft.com/office/powerpoint/2010/main" val="3096699392"/>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5684</TotalTime>
  <Words>2707</Words>
  <Application>Microsoft Office PowerPoint</Application>
  <PresentationFormat>寬螢幕</PresentationFormat>
  <Paragraphs>273</Paragraphs>
  <Slides>41</Slides>
  <Notes>19</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41</vt:i4>
      </vt:variant>
    </vt:vector>
  </HeadingPairs>
  <TitlesOfParts>
    <vt:vector size="51" baseType="lpstr">
      <vt:lpstr>Yu Mincho Light</vt:lpstr>
      <vt:lpstr>微軟正黑體</vt:lpstr>
      <vt:lpstr>微軟正黑體 Light</vt:lpstr>
      <vt:lpstr>新細明體</vt:lpstr>
      <vt:lpstr>Arial</vt:lpstr>
      <vt:lpstr>Calibri</vt:lpstr>
      <vt:lpstr>Calibri Light</vt:lpstr>
      <vt:lpstr>Segoe UI Emoji</vt:lpstr>
      <vt:lpstr>Times New Roman</vt:lpstr>
      <vt:lpstr>Office 佈景主題</vt:lpstr>
      <vt:lpstr>   審查委員系統操作教育訓練</vt:lpstr>
      <vt:lpstr>以PTMS取代過去IRB/REC紙本運作流程</vt:lpstr>
      <vt:lpstr>PTMS透過國內醫學中心彼此協調統一申請書內容</vt:lpstr>
      <vt:lpstr>1. 帳號登入 2. 主畫面功能介紹 3. 個人資料管理 4. 線上同意/退回審查 5. 線上初審 6. 線上複審 7. 查看審查會議議程及案件內容</vt:lpstr>
      <vt:lpstr>1. 帳號登入 2. 主畫面功能介紹 3. 個人資料管理 4. 線上同意/退回審查 5. 線上初審 6. 線上複審 7. 查看審查會議議程及案件內容</vt:lpstr>
      <vt:lpstr>1.1 帳號登入</vt:lpstr>
      <vt:lpstr>1.2 忘記密碼操作方式</vt:lpstr>
      <vt:lpstr>1. 帳號登入 2. 主畫面功能介紹 3. 個人資料管理 4. 線上同意/退回審查 5. 線上初審 6. 線上複審 7. 查看審查會議議程及案件內容</vt:lpstr>
      <vt:lpstr>2.1 切換角色功能</vt:lpstr>
      <vt:lpstr>2.2 主畫面功能介紹</vt:lpstr>
      <vt:lpstr>1. 帳號登入 2. 主畫面功能介紹 3. 個人資料管理 4. 線上同意/退回審查 5. 線上初審 6. 線上複審 7. 查看審查會議議程及案件內容</vt:lpstr>
      <vt:lpstr>3.1 更新個人資料</vt:lpstr>
      <vt:lpstr>1. 帳號登入 2. 主畫面功能介紹 3. 個人資料管理 4. 線上同意/退回審查 5. 線上初審 6. 線上複審 7. 查看審查會議議程及案件內容</vt:lpstr>
      <vt:lpstr>4.1 案件邀請委員/專家審查時，PTMS自動寄發通知郵件</vt:lpstr>
      <vt:lpstr>4.2 線上同意審查案件</vt:lpstr>
      <vt:lpstr>4.3 線上退回審查案件</vt:lpstr>
      <vt:lpstr>4.4 信件通知委員/專家審查密碼、審查意見表</vt:lpstr>
      <vt:lpstr>4.5 送審通知信件寄送時程</vt:lpstr>
      <vt:lpstr>1. 帳號登入 2. 主畫面功能介紹 3. 個人資料管理 4. 線上同意/退回審查 5. 線上初審 6. 線上複審 7. 查看審查會議議程及案件內容</vt:lpstr>
      <vt:lpstr>5.1 登入系統並輸入審查密碼</vt:lpstr>
      <vt:lpstr>5.2 查看審查案件列表</vt:lpstr>
      <vt:lpstr>5.3 於【審查待辦】分頁選擇待審案件</vt:lpstr>
      <vt:lpstr>5.4 查看案件狀態頁面 </vt:lpstr>
      <vt:lpstr>5.5 審查階段說明</vt:lpstr>
      <vt:lpstr>5.6 查看待審案件申請書</vt:lpstr>
      <vt:lpstr>5.7 查看待審案件送審文件</vt:lpstr>
      <vt:lpstr>5.8 進入填寫審查意見頁面</vt:lpstr>
      <vt:lpstr>5.9 下載審查意見表填寫並送出審查意見</vt:lpstr>
      <vt:lpstr>5.10 完成審查後瀏覽案件或修改審查意見</vt:lpstr>
      <vt:lpstr>5.11 檢視給過的審查意見</vt:lpstr>
      <vt:lpstr>1. 帳號登入 2. 主畫面功能介紹 3. 個人資料管理 4. 線上同意/退回審查 5. 線上初審 6. 線上複審 7. 查看審查會議議程及案件內容</vt:lpstr>
      <vt:lpstr>6.1 收到複審及審查密碼通知信件</vt:lpstr>
      <vt:lpstr>6.2 複審操作流程同初審</vt:lpstr>
      <vt:lpstr>6.3 複審填寫審查意見</vt:lpstr>
      <vt:lpstr>6.4 於送審文件中檢視複審相關文件</vt:lpstr>
      <vt:lpstr>1. 帳號登入 2. 主畫面功能介紹 3. 個人資料管理 4. 線上同意/退回審查 5. 線上初審 6. 線上複審 7. 查看審查會議議程及案件內容</vt:lpstr>
      <vt:lpstr>7.1 審查會議請使用「委員會」角色</vt:lpstr>
      <vt:lpstr>7.2 檢視會議議程資訊</vt:lpstr>
      <vt:lpstr>7.3 入會審查之一般審查案件列表圖例說明</vt:lpstr>
      <vt:lpstr>7.4 檢視審查會議紀錄</vt:lpstr>
      <vt:lpstr>聯絡方式</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蕭竹儀</dc:creator>
  <cp:lastModifiedBy>Kevin Ming</cp:lastModifiedBy>
  <cp:revision>103</cp:revision>
  <dcterms:created xsi:type="dcterms:W3CDTF">2021-11-09T09:12:31Z</dcterms:created>
  <dcterms:modified xsi:type="dcterms:W3CDTF">2023-01-16T02:41:58Z</dcterms:modified>
</cp:coreProperties>
</file>